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733" r:id="rId2"/>
  </p:sldMasterIdLst>
  <p:notesMasterIdLst>
    <p:notesMasterId r:id="rId33"/>
  </p:notesMasterIdLst>
  <p:handoutMasterIdLst>
    <p:handoutMasterId r:id="rId34"/>
  </p:handoutMasterIdLst>
  <p:sldIdLst>
    <p:sldId id="431" r:id="rId3"/>
    <p:sldId id="436" r:id="rId4"/>
    <p:sldId id="435" r:id="rId5"/>
    <p:sldId id="423" r:id="rId6"/>
    <p:sldId id="461" r:id="rId7"/>
    <p:sldId id="432" r:id="rId8"/>
    <p:sldId id="462" r:id="rId9"/>
    <p:sldId id="463" r:id="rId10"/>
    <p:sldId id="464" r:id="rId11"/>
    <p:sldId id="465" r:id="rId12"/>
    <p:sldId id="466" r:id="rId13"/>
    <p:sldId id="468" r:id="rId14"/>
    <p:sldId id="472" r:id="rId15"/>
    <p:sldId id="434" r:id="rId16"/>
    <p:sldId id="469" r:id="rId17"/>
    <p:sldId id="470" r:id="rId18"/>
    <p:sldId id="467" r:id="rId19"/>
    <p:sldId id="471" r:id="rId20"/>
    <p:sldId id="473" r:id="rId21"/>
    <p:sldId id="474" r:id="rId22"/>
    <p:sldId id="475" r:id="rId23"/>
    <p:sldId id="476" r:id="rId24"/>
    <p:sldId id="477" r:id="rId25"/>
    <p:sldId id="478" r:id="rId26"/>
    <p:sldId id="479" r:id="rId27"/>
    <p:sldId id="480" r:id="rId28"/>
    <p:sldId id="481" r:id="rId29"/>
    <p:sldId id="482" r:id="rId30"/>
    <p:sldId id="483" r:id="rId31"/>
    <p:sldId id="484" r:id="rId32"/>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166">
          <p15:clr>
            <a:srgbClr val="A4A3A4"/>
          </p15:clr>
        </p15:guide>
        <p15:guide id="4" orient="horz" pos="1632">
          <p15:clr>
            <a:srgbClr val="A4A3A4"/>
          </p15:clr>
        </p15:guide>
        <p15:guide id="5" pos="184">
          <p15:clr>
            <a:srgbClr val="A4A3A4"/>
          </p15:clr>
        </p15:guide>
        <p15:guide id="6" pos="223">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yush Ajay Agrawal" initials="AAA" lastIdx="6" clrIdx="0">
    <p:extLst>
      <p:ext uri="{19B8F6BF-5375-455C-9EA6-DF929625EA0E}">
        <p15:presenceInfo xmlns:p15="http://schemas.microsoft.com/office/powerpoint/2012/main" userId="S-1-5-21-266749940-1637964444-929701000-2662973" providerId="AD"/>
      </p:ext>
    </p:extLst>
  </p:cmAuthor>
  <p:cmAuthor id="3" name="Diana Priyadharshini" initials="DP" lastIdx="1" clrIdx="1">
    <p:extLst>
      <p:ext uri="{19B8F6BF-5375-455C-9EA6-DF929625EA0E}">
        <p15:presenceInfo xmlns:p15="http://schemas.microsoft.com/office/powerpoint/2012/main" userId="S-1-5-21-266749940-1637964444-929701000-1025095"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1E0F4"/>
    <a:srgbClr val="FFFFFF"/>
    <a:srgbClr val="F06C51"/>
    <a:srgbClr val="DF9A26"/>
    <a:srgbClr val="8D2B8E"/>
    <a:srgbClr val="0C1A37"/>
    <a:srgbClr val="8D2A90"/>
    <a:srgbClr val="D9E6DC"/>
    <a:srgbClr val="007DC3"/>
    <a:srgbClr val="38146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8C92A75-DD8B-42CF-9931-7B664BA94791}" v="5" dt="2020-12-16T09:25:17.881"/>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 styleId="{91EBBBCC-DAD2-459C-BE2E-F6DE35CF9A28}" styleName="Dark Style 2 - Accent 3/Accent 4">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3">
              <a:tint val="20000"/>
            </a:schemeClr>
          </a:solidFill>
        </a:fill>
      </a:tcStyle>
    </a:lastRow>
    <a:firstRow>
      <a:tcTxStyle b="on">
        <a:fontRef idx="minor">
          <a:scrgbClr r="0" g="0" b="0"/>
        </a:fontRef>
        <a:schemeClr val="lt1"/>
      </a:tcTxStyle>
      <a:tcStyle>
        <a:tcBdr/>
        <a:fill>
          <a:solidFill>
            <a:schemeClr val="accent4"/>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2838BEF-8BB2-4498-84A7-C5851F593DF1}" styleName="Medium Style 4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1442" autoAdjust="0"/>
    <p:restoredTop sz="92153" autoAdjust="0"/>
  </p:normalViewPr>
  <p:slideViewPr>
    <p:cSldViewPr snapToGrid="0" snapToObjects="1">
      <p:cViewPr varScale="1">
        <p:scale>
          <a:sx n="90" d="100"/>
          <a:sy n="90" d="100"/>
        </p:scale>
        <p:origin x="984" y="78"/>
      </p:cViewPr>
      <p:guideLst>
        <p:guide orient="horz" pos="1620"/>
        <p:guide pos="2880"/>
        <p:guide orient="horz" pos="166"/>
        <p:guide orient="horz" pos="1632"/>
        <p:guide pos="184"/>
        <p:guide pos="223"/>
      </p:guideLst>
    </p:cSldViewPr>
  </p:slideViewPr>
  <p:notesTextViewPr>
    <p:cViewPr>
      <p:scale>
        <a:sx n="100" d="100"/>
        <a:sy n="100" d="100"/>
      </p:scale>
      <p:origin x="0" y="0"/>
    </p:cViewPr>
  </p:notesTextViewPr>
  <p:sorterViewPr>
    <p:cViewPr varScale="1">
      <p:scale>
        <a:sx n="100" d="100"/>
        <a:sy n="100" d="100"/>
      </p:scale>
      <p:origin x="0" y="-1314"/>
    </p:cViewPr>
  </p:sorterViewPr>
  <p:notesViewPr>
    <p:cSldViewPr snapToGrid="0" snapToObjects="1">
      <p:cViewPr varScale="1">
        <p:scale>
          <a:sx n="54" d="100"/>
          <a:sy n="54" d="100"/>
        </p:scale>
        <p:origin x="2898" y="72"/>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tableStyles" Target="tableStyles.xml"/><Relationship Id="rId21" Type="http://schemas.openxmlformats.org/officeDocument/2006/relationships/slide" Target="slides/slide19.xml"/><Relationship Id="rId34"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commentAuthors" Target="commentAuthors.xml"/><Relationship Id="rId8" Type="http://schemas.openxmlformats.org/officeDocument/2006/relationships/slide" Target="slides/slide6.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notesMaster" Target="notesMasters/notesMaster1.xml"/><Relationship Id="rId38"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Sai Venkateshwaran S." userId="583df350-6009-4439-b1e3-ba0370dc446a" providerId="ADAL" clId="{474EDC20-23AF-403B-9627-97B7833974A1}"/>
    <pc:docChg chg="undo redo custSel addSld delSld modSld">
      <pc:chgData name="Sai Venkateshwaran S." userId="583df350-6009-4439-b1e3-ba0370dc446a" providerId="ADAL" clId="{474EDC20-23AF-403B-9627-97B7833974A1}" dt="2019-08-20T07:08:20.475" v="1672" actId="2696"/>
      <pc:docMkLst>
        <pc:docMk/>
      </pc:docMkLst>
      <pc:sldChg chg="modSp">
        <pc:chgData name="Sai Venkateshwaran S." userId="583df350-6009-4439-b1e3-ba0370dc446a" providerId="ADAL" clId="{474EDC20-23AF-403B-9627-97B7833974A1}" dt="2019-08-19T06:46:14.856" v="1670" actId="20577"/>
        <pc:sldMkLst>
          <pc:docMk/>
          <pc:sldMk cId="2802313739" sldId="470"/>
        </pc:sldMkLst>
        <pc:spChg chg="mod">
          <ac:chgData name="Sai Venkateshwaran S." userId="583df350-6009-4439-b1e3-ba0370dc446a" providerId="ADAL" clId="{474EDC20-23AF-403B-9627-97B7833974A1}" dt="2019-08-19T06:46:14.856" v="1670" actId="20577"/>
          <ac:spMkLst>
            <pc:docMk/>
            <pc:sldMk cId="2802313739" sldId="470"/>
            <ac:spMk id="10" creationId="{00000000-0000-0000-0000-000000000000}"/>
          </ac:spMkLst>
        </pc:spChg>
      </pc:sldChg>
      <pc:sldChg chg="add del">
        <pc:chgData name="Sai Venkateshwaran S." userId="583df350-6009-4439-b1e3-ba0370dc446a" providerId="ADAL" clId="{474EDC20-23AF-403B-9627-97B7833974A1}" dt="2019-08-19T06:25:15.006" v="1" actId="2696"/>
        <pc:sldMkLst>
          <pc:docMk/>
          <pc:sldMk cId="1667160905" sldId="485"/>
        </pc:sldMkLst>
      </pc:sldChg>
      <pc:sldChg chg="modSp add del">
        <pc:chgData name="Sai Venkateshwaran S." userId="583df350-6009-4439-b1e3-ba0370dc446a" providerId="ADAL" clId="{474EDC20-23AF-403B-9627-97B7833974A1}" dt="2019-08-20T07:08:15.709" v="1671" actId="2696"/>
        <pc:sldMkLst>
          <pc:docMk/>
          <pc:sldMk cId="3221397670" sldId="485"/>
        </pc:sldMkLst>
        <pc:spChg chg="mod">
          <ac:chgData name="Sai Venkateshwaran S." userId="583df350-6009-4439-b1e3-ba0370dc446a" providerId="ADAL" clId="{474EDC20-23AF-403B-9627-97B7833974A1}" dt="2019-08-19T06:37:33.697" v="1203" actId="20577"/>
          <ac:spMkLst>
            <pc:docMk/>
            <pc:sldMk cId="3221397670" sldId="485"/>
            <ac:spMk id="47" creationId="{00000000-0000-0000-0000-000000000000}"/>
          </ac:spMkLst>
        </pc:spChg>
      </pc:sldChg>
      <pc:sldChg chg="modSp add del">
        <pc:chgData name="Sai Venkateshwaran S." userId="583df350-6009-4439-b1e3-ba0370dc446a" providerId="ADAL" clId="{474EDC20-23AF-403B-9627-97B7833974A1}" dt="2019-08-20T07:08:20.475" v="1672" actId="2696"/>
        <pc:sldMkLst>
          <pc:docMk/>
          <pc:sldMk cId="2773170326" sldId="486"/>
        </pc:sldMkLst>
        <pc:spChg chg="mod">
          <ac:chgData name="Sai Venkateshwaran S." userId="583df350-6009-4439-b1e3-ba0370dc446a" providerId="ADAL" clId="{474EDC20-23AF-403B-9627-97B7833974A1}" dt="2019-08-19T06:42:20" v="1668" actId="6549"/>
          <ac:spMkLst>
            <pc:docMk/>
            <pc:sldMk cId="2773170326" sldId="486"/>
            <ac:spMk id="47" creationId="{00000000-0000-0000-0000-000000000000}"/>
          </ac:spMkLst>
        </pc:spChg>
      </pc:sldChg>
    </pc:docChg>
  </pc:docChgLst>
  <pc:docChgLst>
    <pc:chgData name="Loyola Stalin Soosai" userId="124b1157-faa8-4c14-8845-f80bb94ebe0a" providerId="ADAL" clId="{48C92A75-DD8B-42CF-9931-7B664BA94791}"/>
    <pc:docChg chg="undo custSel modSld">
      <pc:chgData name="Loyola Stalin Soosai" userId="124b1157-faa8-4c14-8845-f80bb94ebe0a" providerId="ADAL" clId="{48C92A75-DD8B-42CF-9931-7B664BA94791}" dt="2020-12-16T09:29:17.412" v="57" actId="33524"/>
      <pc:docMkLst>
        <pc:docMk/>
      </pc:docMkLst>
      <pc:sldChg chg="addSp delSp modSp">
        <pc:chgData name="Loyola Stalin Soosai" userId="124b1157-faa8-4c14-8845-f80bb94ebe0a" providerId="ADAL" clId="{48C92A75-DD8B-42CF-9931-7B664BA94791}" dt="2020-12-16T09:25:35.452" v="7" actId="478"/>
        <pc:sldMkLst>
          <pc:docMk/>
          <pc:sldMk cId="3345983555" sldId="423"/>
        </pc:sldMkLst>
        <pc:spChg chg="add del mod">
          <ac:chgData name="Loyola Stalin Soosai" userId="124b1157-faa8-4c14-8845-f80bb94ebe0a" providerId="ADAL" clId="{48C92A75-DD8B-42CF-9931-7B664BA94791}" dt="2020-12-16T09:25:17.881" v="3"/>
          <ac:spMkLst>
            <pc:docMk/>
            <pc:sldMk cId="3345983555" sldId="423"/>
            <ac:spMk id="2" creationId="{D752E334-771D-4C9E-8005-99E4C5DE9432}"/>
          </ac:spMkLst>
        </pc:spChg>
        <pc:spChg chg="add del mod">
          <ac:chgData name="Loyola Stalin Soosai" userId="124b1157-faa8-4c14-8845-f80bb94ebe0a" providerId="ADAL" clId="{48C92A75-DD8B-42CF-9931-7B664BA94791}" dt="2020-12-16T09:25:17.881" v="3"/>
          <ac:spMkLst>
            <pc:docMk/>
            <pc:sldMk cId="3345983555" sldId="423"/>
            <ac:spMk id="6" creationId="{C189B180-02F7-41BE-9C38-07DDA4ADB00B}"/>
          </ac:spMkLst>
        </pc:spChg>
        <pc:spChg chg="del">
          <ac:chgData name="Loyola Stalin Soosai" userId="124b1157-faa8-4c14-8845-f80bb94ebe0a" providerId="ADAL" clId="{48C92A75-DD8B-42CF-9931-7B664BA94791}" dt="2020-12-16T09:25:35.452" v="7" actId="478"/>
          <ac:spMkLst>
            <pc:docMk/>
            <pc:sldMk cId="3345983555" sldId="423"/>
            <ac:spMk id="16" creationId="{00000000-0000-0000-0000-000000000000}"/>
          </ac:spMkLst>
        </pc:spChg>
      </pc:sldChg>
      <pc:sldChg chg="addSp delSp modSp">
        <pc:chgData name="Loyola Stalin Soosai" userId="124b1157-faa8-4c14-8845-f80bb94ebe0a" providerId="ADAL" clId="{48C92A75-DD8B-42CF-9931-7B664BA94791}" dt="2020-12-16T09:27:43.661" v="46" actId="6549"/>
        <pc:sldMkLst>
          <pc:docMk/>
          <pc:sldMk cId="24043207" sldId="431"/>
        </pc:sldMkLst>
        <pc:spChg chg="add del mod">
          <ac:chgData name="Loyola Stalin Soosai" userId="124b1157-faa8-4c14-8845-f80bb94ebe0a" providerId="ADAL" clId="{48C92A75-DD8B-42CF-9931-7B664BA94791}" dt="2020-12-16T09:25:17.881" v="3"/>
          <ac:spMkLst>
            <pc:docMk/>
            <pc:sldMk cId="24043207" sldId="431"/>
            <ac:spMk id="2" creationId="{25C6B966-612C-417B-A0E3-BD79609652D2}"/>
          </ac:spMkLst>
        </pc:spChg>
        <pc:spChg chg="mod">
          <ac:chgData name="Loyola Stalin Soosai" userId="124b1157-faa8-4c14-8845-f80bb94ebe0a" providerId="ADAL" clId="{48C92A75-DD8B-42CF-9931-7B664BA94791}" dt="2020-12-16T09:27:43.661" v="46" actId="6549"/>
          <ac:spMkLst>
            <pc:docMk/>
            <pc:sldMk cId="24043207" sldId="431"/>
            <ac:spMk id="3" creationId="{00000000-0000-0000-0000-000000000000}"/>
          </ac:spMkLst>
        </pc:spChg>
        <pc:spChg chg="add del mod">
          <ac:chgData name="Loyola Stalin Soosai" userId="124b1157-faa8-4c14-8845-f80bb94ebe0a" providerId="ADAL" clId="{48C92A75-DD8B-42CF-9931-7B664BA94791}" dt="2020-12-16T09:25:17.881" v="3"/>
          <ac:spMkLst>
            <pc:docMk/>
            <pc:sldMk cId="24043207" sldId="431"/>
            <ac:spMk id="4" creationId="{A1A4F7B6-D119-4878-A124-1B85EB9EF165}"/>
          </ac:spMkLst>
        </pc:spChg>
        <pc:spChg chg="del">
          <ac:chgData name="Loyola Stalin Soosai" userId="124b1157-faa8-4c14-8845-f80bb94ebe0a" providerId="ADAL" clId="{48C92A75-DD8B-42CF-9931-7B664BA94791}" dt="2020-12-16T09:25:28.648" v="4" actId="478"/>
          <ac:spMkLst>
            <pc:docMk/>
            <pc:sldMk cId="24043207" sldId="431"/>
            <ac:spMk id="5" creationId="{00000000-0000-0000-0000-000000000000}"/>
          </ac:spMkLst>
        </pc:spChg>
      </pc:sldChg>
      <pc:sldChg chg="addSp delSp modSp">
        <pc:chgData name="Loyola Stalin Soosai" userId="124b1157-faa8-4c14-8845-f80bb94ebe0a" providerId="ADAL" clId="{48C92A75-DD8B-42CF-9931-7B664BA94791}" dt="2020-12-16T09:26:22.752" v="24" actId="1076"/>
        <pc:sldMkLst>
          <pc:docMk/>
          <pc:sldMk cId="51725984" sldId="432"/>
        </pc:sldMkLst>
        <pc:spChg chg="add del mod">
          <ac:chgData name="Loyola Stalin Soosai" userId="124b1157-faa8-4c14-8845-f80bb94ebe0a" providerId="ADAL" clId="{48C92A75-DD8B-42CF-9931-7B664BA94791}" dt="2020-12-16T09:25:17.881" v="3"/>
          <ac:spMkLst>
            <pc:docMk/>
            <pc:sldMk cId="51725984" sldId="432"/>
            <ac:spMk id="2" creationId="{781BF5C7-C842-4CAD-895D-C2E580E7E1A6}"/>
          </ac:spMkLst>
        </pc:spChg>
        <pc:spChg chg="add del mod">
          <ac:chgData name="Loyola Stalin Soosai" userId="124b1157-faa8-4c14-8845-f80bb94ebe0a" providerId="ADAL" clId="{48C92A75-DD8B-42CF-9931-7B664BA94791}" dt="2020-12-16T09:25:17.881" v="3"/>
          <ac:spMkLst>
            <pc:docMk/>
            <pc:sldMk cId="51725984" sldId="432"/>
            <ac:spMk id="5" creationId="{FA5D111C-8948-461B-99AC-D03FA2ACF762}"/>
          </ac:spMkLst>
        </pc:spChg>
        <pc:spChg chg="mod">
          <ac:chgData name="Loyola Stalin Soosai" userId="124b1157-faa8-4c14-8845-f80bb94ebe0a" providerId="ADAL" clId="{48C92A75-DD8B-42CF-9931-7B664BA94791}" dt="2020-12-16T09:26:22.752" v="24" actId="1076"/>
          <ac:spMkLst>
            <pc:docMk/>
            <pc:sldMk cId="51725984" sldId="432"/>
            <ac:spMk id="14" creationId="{00000000-0000-0000-0000-000000000000}"/>
          </ac:spMkLst>
        </pc:spChg>
        <pc:spChg chg="del">
          <ac:chgData name="Loyola Stalin Soosai" userId="124b1157-faa8-4c14-8845-f80bb94ebe0a" providerId="ADAL" clId="{48C92A75-DD8B-42CF-9931-7B664BA94791}" dt="2020-12-16T09:25:44.089" v="10" actId="478"/>
          <ac:spMkLst>
            <pc:docMk/>
            <pc:sldMk cId="51725984" sldId="432"/>
            <ac:spMk id="17" creationId="{00000000-0000-0000-0000-000000000000}"/>
          </ac:spMkLst>
        </pc:spChg>
        <pc:spChg chg="mod">
          <ac:chgData name="Loyola Stalin Soosai" userId="124b1157-faa8-4c14-8845-f80bb94ebe0a" providerId="ADAL" clId="{48C92A75-DD8B-42CF-9931-7B664BA94791}" dt="2020-12-16T09:25:52.182" v="11" actId="1076"/>
          <ac:spMkLst>
            <pc:docMk/>
            <pc:sldMk cId="51725984" sldId="432"/>
            <ac:spMk id="23" creationId="{00000000-0000-0000-0000-000000000000}"/>
          </ac:spMkLst>
        </pc:spChg>
        <pc:picChg chg="mod">
          <ac:chgData name="Loyola Stalin Soosai" userId="124b1157-faa8-4c14-8845-f80bb94ebe0a" providerId="ADAL" clId="{48C92A75-DD8B-42CF-9931-7B664BA94791}" dt="2020-12-16T09:25:59.555" v="14" actId="1076"/>
          <ac:picMkLst>
            <pc:docMk/>
            <pc:sldMk cId="51725984" sldId="432"/>
            <ac:picMk id="12" creationId="{00000000-0000-0000-0000-000000000000}"/>
          </ac:picMkLst>
        </pc:picChg>
      </pc:sldChg>
      <pc:sldChg chg="addSp delSp modSp">
        <pc:chgData name="Loyola Stalin Soosai" userId="124b1157-faa8-4c14-8845-f80bb94ebe0a" providerId="ADAL" clId="{48C92A75-DD8B-42CF-9931-7B664BA94791}" dt="2020-12-16T09:29:17.412" v="57" actId="33524"/>
        <pc:sldMkLst>
          <pc:docMk/>
          <pc:sldMk cId="2586734169" sldId="434"/>
        </pc:sldMkLst>
        <pc:spChg chg="add del mod">
          <ac:chgData name="Loyola Stalin Soosai" userId="124b1157-faa8-4c14-8845-f80bb94ebe0a" providerId="ADAL" clId="{48C92A75-DD8B-42CF-9931-7B664BA94791}" dt="2020-12-16T09:25:17.881" v="3"/>
          <ac:spMkLst>
            <pc:docMk/>
            <pc:sldMk cId="2586734169" sldId="434"/>
            <ac:spMk id="2" creationId="{FA0E79EE-D1E2-4A1A-923D-D6D8AAB6CC62}"/>
          </ac:spMkLst>
        </pc:spChg>
        <pc:spChg chg="add del mod">
          <ac:chgData name="Loyola Stalin Soosai" userId="124b1157-faa8-4c14-8845-f80bb94ebe0a" providerId="ADAL" clId="{48C92A75-DD8B-42CF-9931-7B664BA94791}" dt="2020-12-16T09:25:17.881" v="3"/>
          <ac:spMkLst>
            <pc:docMk/>
            <pc:sldMk cId="2586734169" sldId="434"/>
            <ac:spMk id="4" creationId="{69C489AF-9FFF-4BCE-A4F4-0373C23A8D90}"/>
          </ac:spMkLst>
        </pc:spChg>
        <pc:spChg chg="mod">
          <ac:chgData name="Loyola Stalin Soosai" userId="124b1157-faa8-4c14-8845-f80bb94ebe0a" providerId="ADAL" clId="{48C92A75-DD8B-42CF-9931-7B664BA94791}" dt="2020-12-16T09:29:17.412" v="57" actId="33524"/>
          <ac:spMkLst>
            <pc:docMk/>
            <pc:sldMk cId="2586734169" sldId="434"/>
            <ac:spMk id="10" creationId="{00000000-0000-0000-0000-000000000000}"/>
          </ac:spMkLst>
        </pc:spChg>
        <pc:spChg chg="del">
          <ac:chgData name="Loyola Stalin Soosai" userId="124b1157-faa8-4c14-8845-f80bb94ebe0a" providerId="ADAL" clId="{48C92A75-DD8B-42CF-9931-7B664BA94791}" dt="2020-12-16T09:26:42.103" v="28" actId="478"/>
          <ac:spMkLst>
            <pc:docMk/>
            <pc:sldMk cId="2586734169" sldId="434"/>
            <ac:spMk id="14" creationId="{00000000-0000-0000-0000-000000000000}"/>
          </ac:spMkLst>
        </pc:spChg>
      </pc:sldChg>
      <pc:sldChg chg="addSp delSp modSp">
        <pc:chgData name="Loyola Stalin Soosai" userId="124b1157-faa8-4c14-8845-f80bb94ebe0a" providerId="ADAL" clId="{48C92A75-DD8B-42CF-9931-7B664BA94791}" dt="2020-12-16T09:27:54.032" v="47" actId="14100"/>
        <pc:sldMkLst>
          <pc:docMk/>
          <pc:sldMk cId="861463034" sldId="435"/>
        </pc:sldMkLst>
        <pc:spChg chg="mod">
          <ac:chgData name="Loyola Stalin Soosai" userId="124b1157-faa8-4c14-8845-f80bb94ebe0a" providerId="ADAL" clId="{48C92A75-DD8B-42CF-9931-7B664BA94791}" dt="2020-12-16T09:27:54.032" v="47" actId="14100"/>
          <ac:spMkLst>
            <pc:docMk/>
            <pc:sldMk cId="861463034" sldId="435"/>
            <ac:spMk id="3" creationId="{00000000-0000-0000-0000-000000000000}"/>
          </ac:spMkLst>
        </pc:spChg>
        <pc:spChg chg="add del mod">
          <ac:chgData name="Loyola Stalin Soosai" userId="124b1157-faa8-4c14-8845-f80bb94ebe0a" providerId="ADAL" clId="{48C92A75-DD8B-42CF-9931-7B664BA94791}" dt="2020-12-16T09:25:17.881" v="3"/>
          <ac:spMkLst>
            <pc:docMk/>
            <pc:sldMk cId="861463034" sldId="435"/>
            <ac:spMk id="4" creationId="{EF64DE58-254A-47CE-84E7-C6E130153349}"/>
          </ac:spMkLst>
        </pc:spChg>
        <pc:spChg chg="add del mod">
          <ac:chgData name="Loyola Stalin Soosai" userId="124b1157-faa8-4c14-8845-f80bb94ebe0a" providerId="ADAL" clId="{48C92A75-DD8B-42CF-9931-7B664BA94791}" dt="2020-12-16T09:25:17.881" v="3"/>
          <ac:spMkLst>
            <pc:docMk/>
            <pc:sldMk cId="861463034" sldId="435"/>
            <ac:spMk id="6" creationId="{61B8644C-4949-40AC-BF4B-C62AFBE68B98}"/>
          </ac:spMkLst>
        </pc:spChg>
        <pc:spChg chg="del">
          <ac:chgData name="Loyola Stalin Soosai" userId="124b1157-faa8-4c14-8845-f80bb94ebe0a" providerId="ADAL" clId="{48C92A75-DD8B-42CF-9931-7B664BA94791}" dt="2020-12-16T09:25:33.270" v="6" actId="478"/>
          <ac:spMkLst>
            <pc:docMk/>
            <pc:sldMk cId="861463034" sldId="435"/>
            <ac:spMk id="15" creationId="{00000000-0000-0000-0000-000000000000}"/>
          </ac:spMkLst>
        </pc:spChg>
      </pc:sldChg>
      <pc:sldChg chg="addSp delSp modSp">
        <pc:chgData name="Loyola Stalin Soosai" userId="124b1157-faa8-4c14-8845-f80bb94ebe0a" providerId="ADAL" clId="{48C92A75-DD8B-42CF-9931-7B664BA94791}" dt="2020-12-16T09:25:31.142" v="5" actId="478"/>
        <pc:sldMkLst>
          <pc:docMk/>
          <pc:sldMk cId="4266544722" sldId="436"/>
        </pc:sldMkLst>
        <pc:spChg chg="add del mod">
          <ac:chgData name="Loyola Stalin Soosai" userId="124b1157-faa8-4c14-8845-f80bb94ebe0a" providerId="ADAL" clId="{48C92A75-DD8B-42CF-9931-7B664BA94791}" dt="2020-12-16T09:24:11.137" v="1"/>
          <ac:spMkLst>
            <pc:docMk/>
            <pc:sldMk cId="4266544722" sldId="436"/>
            <ac:spMk id="2" creationId="{CB598E51-D091-4B49-BE29-6124D795E7D2}"/>
          </ac:spMkLst>
        </pc:spChg>
        <pc:spChg chg="add del mod">
          <ac:chgData name="Loyola Stalin Soosai" userId="124b1157-faa8-4c14-8845-f80bb94ebe0a" providerId="ADAL" clId="{48C92A75-DD8B-42CF-9931-7B664BA94791}" dt="2020-12-16T09:25:17.881" v="3"/>
          <ac:spMkLst>
            <pc:docMk/>
            <pc:sldMk cId="4266544722" sldId="436"/>
            <ac:spMk id="4" creationId="{8AB1B977-93E1-47F8-9D1F-4F3AF832AAEA}"/>
          </ac:spMkLst>
        </pc:spChg>
        <pc:spChg chg="add del mod">
          <ac:chgData name="Loyola Stalin Soosai" userId="124b1157-faa8-4c14-8845-f80bb94ebe0a" providerId="ADAL" clId="{48C92A75-DD8B-42CF-9931-7B664BA94791}" dt="2020-12-16T09:25:17.881" v="3"/>
          <ac:spMkLst>
            <pc:docMk/>
            <pc:sldMk cId="4266544722" sldId="436"/>
            <ac:spMk id="6" creationId="{75AAD0A3-967A-4A8F-9F09-47C2BDFFFB7D}"/>
          </ac:spMkLst>
        </pc:spChg>
        <pc:spChg chg="del">
          <ac:chgData name="Loyola Stalin Soosai" userId="124b1157-faa8-4c14-8845-f80bb94ebe0a" providerId="ADAL" clId="{48C92A75-DD8B-42CF-9931-7B664BA94791}" dt="2020-12-16T09:25:31.142" v="5" actId="478"/>
          <ac:spMkLst>
            <pc:docMk/>
            <pc:sldMk cId="4266544722" sldId="436"/>
            <ac:spMk id="12" creationId="{00000000-0000-0000-0000-000000000000}"/>
          </ac:spMkLst>
        </pc:spChg>
      </pc:sldChg>
      <pc:sldChg chg="addSp delSp modSp">
        <pc:chgData name="Loyola Stalin Soosai" userId="124b1157-faa8-4c14-8845-f80bb94ebe0a" providerId="ADAL" clId="{48C92A75-DD8B-42CF-9931-7B664BA94791}" dt="2020-12-16T09:28:14.508" v="48" actId="1076"/>
        <pc:sldMkLst>
          <pc:docMk/>
          <pc:sldMk cId="1923754595" sldId="461"/>
        </pc:sldMkLst>
        <pc:spChg chg="mod">
          <ac:chgData name="Loyola Stalin Soosai" userId="124b1157-faa8-4c14-8845-f80bb94ebe0a" providerId="ADAL" clId="{48C92A75-DD8B-42CF-9931-7B664BA94791}" dt="2020-12-16T09:28:14.508" v="48" actId="1076"/>
          <ac:spMkLst>
            <pc:docMk/>
            <pc:sldMk cId="1923754595" sldId="461"/>
            <ac:spMk id="4" creationId="{00000000-0000-0000-0000-000000000000}"/>
          </ac:spMkLst>
        </pc:spChg>
        <pc:spChg chg="add del mod">
          <ac:chgData name="Loyola Stalin Soosai" userId="124b1157-faa8-4c14-8845-f80bb94ebe0a" providerId="ADAL" clId="{48C92A75-DD8B-42CF-9931-7B664BA94791}" dt="2020-12-16T09:25:17.881" v="3"/>
          <ac:spMkLst>
            <pc:docMk/>
            <pc:sldMk cId="1923754595" sldId="461"/>
            <ac:spMk id="5" creationId="{4528B0D7-EBDC-494A-BE68-B919D4097E6C}"/>
          </ac:spMkLst>
        </pc:spChg>
        <pc:spChg chg="add del mod">
          <ac:chgData name="Loyola Stalin Soosai" userId="124b1157-faa8-4c14-8845-f80bb94ebe0a" providerId="ADAL" clId="{48C92A75-DD8B-42CF-9931-7B664BA94791}" dt="2020-12-16T09:25:17.881" v="3"/>
          <ac:spMkLst>
            <pc:docMk/>
            <pc:sldMk cId="1923754595" sldId="461"/>
            <ac:spMk id="6" creationId="{34E3EAE5-2D4E-407E-BBA9-1C808FA781CE}"/>
          </ac:spMkLst>
        </pc:spChg>
        <pc:spChg chg="del">
          <ac:chgData name="Loyola Stalin Soosai" userId="124b1157-faa8-4c14-8845-f80bb94ebe0a" providerId="ADAL" clId="{48C92A75-DD8B-42CF-9931-7B664BA94791}" dt="2020-12-16T09:25:37.818" v="8" actId="478"/>
          <ac:spMkLst>
            <pc:docMk/>
            <pc:sldMk cId="1923754595" sldId="461"/>
            <ac:spMk id="12" creationId="{00000000-0000-0000-0000-000000000000}"/>
          </ac:spMkLst>
        </pc:spChg>
      </pc:sldChg>
      <pc:sldChg chg="addSp delSp modSp">
        <pc:chgData name="Loyola Stalin Soosai" userId="124b1157-faa8-4c14-8845-f80bb94ebe0a" providerId="ADAL" clId="{48C92A75-DD8B-42CF-9931-7B664BA94791}" dt="2020-12-16T09:26:26.489" v="25" actId="478"/>
        <pc:sldMkLst>
          <pc:docMk/>
          <pc:sldMk cId="3423383484" sldId="462"/>
        </pc:sldMkLst>
        <pc:spChg chg="add del mod">
          <ac:chgData name="Loyola Stalin Soosai" userId="124b1157-faa8-4c14-8845-f80bb94ebe0a" providerId="ADAL" clId="{48C92A75-DD8B-42CF-9931-7B664BA94791}" dt="2020-12-16T09:25:17.881" v="3"/>
          <ac:spMkLst>
            <pc:docMk/>
            <pc:sldMk cId="3423383484" sldId="462"/>
            <ac:spMk id="2" creationId="{114E9562-11BB-43CE-B457-977D30D71430}"/>
          </ac:spMkLst>
        </pc:spChg>
        <pc:spChg chg="add del mod">
          <ac:chgData name="Loyola Stalin Soosai" userId="124b1157-faa8-4c14-8845-f80bb94ebe0a" providerId="ADAL" clId="{48C92A75-DD8B-42CF-9931-7B664BA94791}" dt="2020-12-16T09:25:17.881" v="3"/>
          <ac:spMkLst>
            <pc:docMk/>
            <pc:sldMk cId="3423383484" sldId="462"/>
            <ac:spMk id="4" creationId="{3A79716B-6846-409E-B242-A252AD6FA799}"/>
          </ac:spMkLst>
        </pc:spChg>
        <pc:spChg chg="del">
          <ac:chgData name="Loyola Stalin Soosai" userId="124b1157-faa8-4c14-8845-f80bb94ebe0a" providerId="ADAL" clId="{48C92A75-DD8B-42CF-9931-7B664BA94791}" dt="2020-12-16T09:26:26.489" v="25" actId="478"/>
          <ac:spMkLst>
            <pc:docMk/>
            <pc:sldMk cId="3423383484" sldId="462"/>
            <ac:spMk id="12" creationId="{00000000-0000-0000-0000-000000000000}"/>
          </ac:spMkLst>
        </pc:spChg>
      </pc:sldChg>
      <pc:sldChg chg="addSp delSp modSp">
        <pc:chgData name="Loyola Stalin Soosai" userId="124b1157-faa8-4c14-8845-f80bb94ebe0a" providerId="ADAL" clId="{48C92A75-DD8B-42CF-9931-7B664BA94791}" dt="2020-12-16T09:28:29.328" v="49" actId="33524"/>
        <pc:sldMkLst>
          <pc:docMk/>
          <pc:sldMk cId="3078939501" sldId="463"/>
        </pc:sldMkLst>
        <pc:spChg chg="add del mod">
          <ac:chgData name="Loyola Stalin Soosai" userId="124b1157-faa8-4c14-8845-f80bb94ebe0a" providerId="ADAL" clId="{48C92A75-DD8B-42CF-9931-7B664BA94791}" dt="2020-12-16T09:25:17.881" v="3"/>
          <ac:spMkLst>
            <pc:docMk/>
            <pc:sldMk cId="3078939501" sldId="463"/>
            <ac:spMk id="2" creationId="{6B48D990-6D23-4133-9258-59CD5FB0937B}"/>
          </ac:spMkLst>
        </pc:spChg>
        <pc:spChg chg="add del mod">
          <ac:chgData name="Loyola Stalin Soosai" userId="124b1157-faa8-4c14-8845-f80bb94ebe0a" providerId="ADAL" clId="{48C92A75-DD8B-42CF-9931-7B664BA94791}" dt="2020-12-16T09:25:17.881" v="3"/>
          <ac:spMkLst>
            <pc:docMk/>
            <pc:sldMk cId="3078939501" sldId="463"/>
            <ac:spMk id="5" creationId="{1602E804-CEA2-40E5-9B87-038228512626}"/>
          </ac:spMkLst>
        </pc:spChg>
        <pc:spChg chg="del">
          <ac:chgData name="Loyola Stalin Soosai" userId="124b1157-faa8-4c14-8845-f80bb94ebe0a" providerId="ADAL" clId="{48C92A75-DD8B-42CF-9931-7B664BA94791}" dt="2020-12-16T09:26:30.011" v="26" actId="478"/>
          <ac:spMkLst>
            <pc:docMk/>
            <pc:sldMk cId="3078939501" sldId="463"/>
            <ac:spMk id="12" creationId="{00000000-0000-0000-0000-000000000000}"/>
          </ac:spMkLst>
        </pc:spChg>
        <pc:spChg chg="mod">
          <ac:chgData name="Loyola Stalin Soosai" userId="124b1157-faa8-4c14-8845-f80bb94ebe0a" providerId="ADAL" clId="{48C92A75-DD8B-42CF-9931-7B664BA94791}" dt="2020-12-16T09:28:29.328" v="49" actId="33524"/>
          <ac:spMkLst>
            <pc:docMk/>
            <pc:sldMk cId="3078939501" sldId="463"/>
            <ac:spMk id="81" creationId="{00000000-0000-0000-0000-000000000000}"/>
          </ac:spMkLst>
        </pc:spChg>
      </pc:sldChg>
      <pc:sldChg chg="addSp delSp modSp">
        <pc:chgData name="Loyola Stalin Soosai" userId="124b1157-faa8-4c14-8845-f80bb94ebe0a" providerId="ADAL" clId="{48C92A75-DD8B-42CF-9931-7B664BA94791}" dt="2020-12-16T09:26:33.751" v="27" actId="478"/>
        <pc:sldMkLst>
          <pc:docMk/>
          <pc:sldMk cId="3746114924" sldId="464"/>
        </pc:sldMkLst>
        <pc:spChg chg="add del mod">
          <ac:chgData name="Loyola Stalin Soosai" userId="124b1157-faa8-4c14-8845-f80bb94ebe0a" providerId="ADAL" clId="{48C92A75-DD8B-42CF-9931-7B664BA94791}" dt="2020-12-16T09:25:17.881" v="3"/>
          <ac:spMkLst>
            <pc:docMk/>
            <pc:sldMk cId="3746114924" sldId="464"/>
            <ac:spMk id="5" creationId="{71437EA9-8F74-4B10-B84E-ACC08295FDBB}"/>
          </ac:spMkLst>
        </pc:spChg>
        <pc:spChg chg="add del mod">
          <ac:chgData name="Loyola Stalin Soosai" userId="124b1157-faa8-4c14-8845-f80bb94ebe0a" providerId="ADAL" clId="{48C92A75-DD8B-42CF-9931-7B664BA94791}" dt="2020-12-16T09:25:17.881" v="3"/>
          <ac:spMkLst>
            <pc:docMk/>
            <pc:sldMk cId="3746114924" sldId="464"/>
            <ac:spMk id="6" creationId="{06780DCD-5EE0-44FA-A5F2-DA326552E2B6}"/>
          </ac:spMkLst>
        </pc:spChg>
        <pc:spChg chg="del">
          <ac:chgData name="Loyola Stalin Soosai" userId="124b1157-faa8-4c14-8845-f80bb94ebe0a" providerId="ADAL" clId="{48C92A75-DD8B-42CF-9931-7B664BA94791}" dt="2020-12-16T09:26:33.751" v="27" actId="478"/>
          <ac:spMkLst>
            <pc:docMk/>
            <pc:sldMk cId="3746114924" sldId="464"/>
            <ac:spMk id="12" creationId="{00000000-0000-0000-0000-000000000000}"/>
          </ac:spMkLst>
        </pc:spChg>
      </pc:sldChg>
      <pc:sldChg chg="addSp delSp modSp">
        <pc:chgData name="Loyola Stalin Soosai" userId="124b1157-faa8-4c14-8845-f80bb94ebe0a" providerId="ADAL" clId="{48C92A75-DD8B-42CF-9931-7B664BA94791}" dt="2020-12-16T09:28:51.983" v="55" actId="33524"/>
        <pc:sldMkLst>
          <pc:docMk/>
          <pc:sldMk cId="1870865096" sldId="465"/>
        </pc:sldMkLst>
        <pc:spChg chg="add del mod">
          <ac:chgData name="Loyola Stalin Soosai" userId="124b1157-faa8-4c14-8845-f80bb94ebe0a" providerId="ADAL" clId="{48C92A75-DD8B-42CF-9931-7B664BA94791}" dt="2020-12-16T09:25:17.881" v="3"/>
          <ac:spMkLst>
            <pc:docMk/>
            <pc:sldMk cId="1870865096" sldId="465"/>
            <ac:spMk id="2" creationId="{61EDA879-0C37-4399-A1B6-913B209BBE63}"/>
          </ac:spMkLst>
        </pc:spChg>
        <pc:spChg chg="add del mod">
          <ac:chgData name="Loyola Stalin Soosai" userId="124b1157-faa8-4c14-8845-f80bb94ebe0a" providerId="ADAL" clId="{48C92A75-DD8B-42CF-9931-7B664BA94791}" dt="2020-12-16T09:25:17.881" v="3"/>
          <ac:spMkLst>
            <pc:docMk/>
            <pc:sldMk cId="1870865096" sldId="465"/>
            <ac:spMk id="4" creationId="{CB4928CD-7BFC-4FEF-B284-1954E749B9A5}"/>
          </ac:spMkLst>
        </pc:spChg>
        <pc:spChg chg="mod">
          <ac:chgData name="Loyola Stalin Soosai" userId="124b1157-faa8-4c14-8845-f80bb94ebe0a" providerId="ADAL" clId="{48C92A75-DD8B-42CF-9931-7B664BA94791}" dt="2020-12-16T09:28:51.983" v="55" actId="33524"/>
          <ac:spMkLst>
            <pc:docMk/>
            <pc:sldMk cId="1870865096" sldId="465"/>
            <ac:spMk id="47" creationId="{00000000-0000-0000-0000-000000000000}"/>
          </ac:spMkLst>
        </pc:spChg>
      </pc:sldChg>
      <pc:sldChg chg="addSp delSp modSp">
        <pc:chgData name="Loyola Stalin Soosai" userId="124b1157-faa8-4c14-8845-f80bb94ebe0a" providerId="ADAL" clId="{48C92A75-DD8B-42CF-9931-7B664BA94791}" dt="2020-12-16T09:29:00.282" v="56" actId="33524"/>
        <pc:sldMkLst>
          <pc:docMk/>
          <pc:sldMk cId="3488553942" sldId="466"/>
        </pc:sldMkLst>
        <pc:spChg chg="add del mod">
          <ac:chgData name="Loyola Stalin Soosai" userId="124b1157-faa8-4c14-8845-f80bb94ebe0a" providerId="ADAL" clId="{48C92A75-DD8B-42CF-9931-7B664BA94791}" dt="2020-12-16T09:25:17.881" v="3"/>
          <ac:spMkLst>
            <pc:docMk/>
            <pc:sldMk cId="3488553942" sldId="466"/>
            <ac:spMk id="2" creationId="{E766FC73-62C8-4503-B492-268221DAA443}"/>
          </ac:spMkLst>
        </pc:spChg>
        <pc:spChg chg="add del mod">
          <ac:chgData name="Loyola Stalin Soosai" userId="124b1157-faa8-4c14-8845-f80bb94ebe0a" providerId="ADAL" clId="{48C92A75-DD8B-42CF-9931-7B664BA94791}" dt="2020-12-16T09:25:17.881" v="3"/>
          <ac:spMkLst>
            <pc:docMk/>
            <pc:sldMk cId="3488553942" sldId="466"/>
            <ac:spMk id="4" creationId="{49E98188-F903-43BF-8F20-DE1C9D1110C8}"/>
          </ac:spMkLst>
        </pc:spChg>
        <pc:spChg chg="mod">
          <ac:chgData name="Loyola Stalin Soosai" userId="124b1157-faa8-4c14-8845-f80bb94ebe0a" providerId="ADAL" clId="{48C92A75-DD8B-42CF-9931-7B664BA94791}" dt="2020-12-16T09:29:00.282" v="56" actId="33524"/>
          <ac:spMkLst>
            <pc:docMk/>
            <pc:sldMk cId="3488553942" sldId="466"/>
            <ac:spMk id="47" creationId="{00000000-0000-0000-0000-000000000000}"/>
          </ac:spMkLst>
        </pc:spChg>
      </pc:sldChg>
      <pc:sldChg chg="addSp delSp modSp">
        <pc:chgData name="Loyola Stalin Soosai" userId="124b1157-faa8-4c14-8845-f80bb94ebe0a" providerId="ADAL" clId="{48C92A75-DD8B-42CF-9931-7B664BA94791}" dt="2020-12-16T09:26:46.900" v="29" actId="478"/>
        <pc:sldMkLst>
          <pc:docMk/>
          <pc:sldMk cId="4120275003" sldId="467"/>
        </pc:sldMkLst>
        <pc:spChg chg="add del mod">
          <ac:chgData name="Loyola Stalin Soosai" userId="124b1157-faa8-4c14-8845-f80bb94ebe0a" providerId="ADAL" clId="{48C92A75-DD8B-42CF-9931-7B664BA94791}" dt="2020-12-16T09:25:17.881" v="3"/>
          <ac:spMkLst>
            <pc:docMk/>
            <pc:sldMk cId="4120275003" sldId="467"/>
            <ac:spMk id="2" creationId="{DBB51CF6-1763-452C-97FB-1995EB283696}"/>
          </ac:spMkLst>
        </pc:spChg>
        <pc:spChg chg="add del mod">
          <ac:chgData name="Loyola Stalin Soosai" userId="124b1157-faa8-4c14-8845-f80bb94ebe0a" providerId="ADAL" clId="{48C92A75-DD8B-42CF-9931-7B664BA94791}" dt="2020-12-16T09:25:17.881" v="3"/>
          <ac:spMkLst>
            <pc:docMk/>
            <pc:sldMk cId="4120275003" sldId="467"/>
            <ac:spMk id="6" creationId="{C162C14F-1C9A-4EAB-A810-2E4B4CE013A7}"/>
          </ac:spMkLst>
        </pc:spChg>
        <pc:spChg chg="del">
          <ac:chgData name="Loyola Stalin Soosai" userId="124b1157-faa8-4c14-8845-f80bb94ebe0a" providerId="ADAL" clId="{48C92A75-DD8B-42CF-9931-7B664BA94791}" dt="2020-12-16T09:26:46.900" v="29" actId="478"/>
          <ac:spMkLst>
            <pc:docMk/>
            <pc:sldMk cId="4120275003" sldId="467"/>
            <ac:spMk id="14" creationId="{00000000-0000-0000-0000-000000000000}"/>
          </ac:spMkLst>
        </pc:spChg>
      </pc:sldChg>
      <pc:sldChg chg="addSp delSp modSp">
        <pc:chgData name="Loyola Stalin Soosai" userId="124b1157-faa8-4c14-8845-f80bb94ebe0a" providerId="ADAL" clId="{48C92A75-DD8B-42CF-9931-7B664BA94791}" dt="2020-12-16T09:25:17.881" v="3"/>
        <pc:sldMkLst>
          <pc:docMk/>
          <pc:sldMk cId="2171482674" sldId="468"/>
        </pc:sldMkLst>
        <pc:spChg chg="add del mod">
          <ac:chgData name="Loyola Stalin Soosai" userId="124b1157-faa8-4c14-8845-f80bb94ebe0a" providerId="ADAL" clId="{48C92A75-DD8B-42CF-9931-7B664BA94791}" dt="2020-12-16T09:25:17.881" v="3"/>
          <ac:spMkLst>
            <pc:docMk/>
            <pc:sldMk cId="2171482674" sldId="468"/>
            <ac:spMk id="5" creationId="{2A89707F-885D-414D-9219-3650B74866C8}"/>
          </ac:spMkLst>
        </pc:spChg>
        <pc:spChg chg="add del mod">
          <ac:chgData name="Loyola Stalin Soosai" userId="124b1157-faa8-4c14-8845-f80bb94ebe0a" providerId="ADAL" clId="{48C92A75-DD8B-42CF-9931-7B664BA94791}" dt="2020-12-16T09:25:17.881" v="3"/>
          <ac:spMkLst>
            <pc:docMk/>
            <pc:sldMk cId="2171482674" sldId="468"/>
            <ac:spMk id="6" creationId="{3E0E0FA7-C115-499A-816E-231C5B232665}"/>
          </ac:spMkLst>
        </pc:spChg>
      </pc:sldChg>
      <pc:sldChg chg="addSp delSp modSp">
        <pc:chgData name="Loyola Stalin Soosai" userId="124b1157-faa8-4c14-8845-f80bb94ebe0a" providerId="ADAL" clId="{48C92A75-DD8B-42CF-9931-7B664BA94791}" dt="2020-12-16T09:25:17.881" v="3"/>
        <pc:sldMkLst>
          <pc:docMk/>
          <pc:sldMk cId="4097205429" sldId="469"/>
        </pc:sldMkLst>
        <pc:spChg chg="add del mod">
          <ac:chgData name="Loyola Stalin Soosai" userId="124b1157-faa8-4c14-8845-f80bb94ebe0a" providerId="ADAL" clId="{48C92A75-DD8B-42CF-9931-7B664BA94791}" dt="2020-12-16T09:25:17.881" v="3"/>
          <ac:spMkLst>
            <pc:docMk/>
            <pc:sldMk cId="4097205429" sldId="469"/>
            <ac:spMk id="4" creationId="{35BDD8EF-7823-4952-9150-130216E083E5}"/>
          </ac:spMkLst>
        </pc:spChg>
        <pc:spChg chg="add del mod">
          <ac:chgData name="Loyola Stalin Soosai" userId="124b1157-faa8-4c14-8845-f80bb94ebe0a" providerId="ADAL" clId="{48C92A75-DD8B-42CF-9931-7B664BA94791}" dt="2020-12-16T09:25:17.881" v="3"/>
          <ac:spMkLst>
            <pc:docMk/>
            <pc:sldMk cId="4097205429" sldId="469"/>
            <ac:spMk id="5" creationId="{8F148EDC-30DF-48A0-A603-44842CB1D004}"/>
          </ac:spMkLst>
        </pc:spChg>
      </pc:sldChg>
      <pc:sldChg chg="addSp delSp modSp">
        <pc:chgData name="Loyola Stalin Soosai" userId="124b1157-faa8-4c14-8845-f80bb94ebe0a" providerId="ADAL" clId="{48C92A75-DD8B-42CF-9931-7B664BA94791}" dt="2020-12-16T09:25:17.881" v="3"/>
        <pc:sldMkLst>
          <pc:docMk/>
          <pc:sldMk cId="2802313739" sldId="470"/>
        </pc:sldMkLst>
        <pc:spChg chg="add del mod">
          <ac:chgData name="Loyola Stalin Soosai" userId="124b1157-faa8-4c14-8845-f80bb94ebe0a" providerId="ADAL" clId="{48C92A75-DD8B-42CF-9931-7B664BA94791}" dt="2020-12-16T09:25:17.881" v="3"/>
          <ac:spMkLst>
            <pc:docMk/>
            <pc:sldMk cId="2802313739" sldId="470"/>
            <ac:spMk id="2" creationId="{0B55A9BE-FAD9-4AC0-BAE8-1E3542EB6335}"/>
          </ac:spMkLst>
        </pc:spChg>
        <pc:spChg chg="add del mod">
          <ac:chgData name="Loyola Stalin Soosai" userId="124b1157-faa8-4c14-8845-f80bb94ebe0a" providerId="ADAL" clId="{48C92A75-DD8B-42CF-9931-7B664BA94791}" dt="2020-12-16T09:25:17.881" v="3"/>
          <ac:spMkLst>
            <pc:docMk/>
            <pc:sldMk cId="2802313739" sldId="470"/>
            <ac:spMk id="6" creationId="{AE09340D-0ABC-429C-9503-1A6017C1877F}"/>
          </ac:spMkLst>
        </pc:spChg>
      </pc:sldChg>
      <pc:sldChg chg="addSp delSp modSp">
        <pc:chgData name="Loyola Stalin Soosai" userId="124b1157-faa8-4c14-8845-f80bb94ebe0a" providerId="ADAL" clId="{48C92A75-DD8B-42CF-9931-7B664BA94791}" dt="2020-12-16T09:26:51.236" v="30" actId="478"/>
        <pc:sldMkLst>
          <pc:docMk/>
          <pc:sldMk cId="82913722" sldId="471"/>
        </pc:sldMkLst>
        <pc:spChg chg="add del mod">
          <ac:chgData name="Loyola Stalin Soosai" userId="124b1157-faa8-4c14-8845-f80bb94ebe0a" providerId="ADAL" clId="{48C92A75-DD8B-42CF-9931-7B664BA94791}" dt="2020-12-16T09:25:17.881" v="3"/>
          <ac:spMkLst>
            <pc:docMk/>
            <pc:sldMk cId="82913722" sldId="471"/>
            <ac:spMk id="2" creationId="{EF6B721D-38E5-4133-96A8-8E2A1FF71BEE}"/>
          </ac:spMkLst>
        </pc:spChg>
        <pc:spChg chg="add del mod">
          <ac:chgData name="Loyola Stalin Soosai" userId="124b1157-faa8-4c14-8845-f80bb94ebe0a" providerId="ADAL" clId="{48C92A75-DD8B-42CF-9931-7B664BA94791}" dt="2020-12-16T09:25:17.881" v="3"/>
          <ac:spMkLst>
            <pc:docMk/>
            <pc:sldMk cId="82913722" sldId="471"/>
            <ac:spMk id="4" creationId="{F47352F2-B489-487D-885C-A54359B9A1BB}"/>
          </ac:spMkLst>
        </pc:spChg>
        <pc:spChg chg="del">
          <ac:chgData name="Loyola Stalin Soosai" userId="124b1157-faa8-4c14-8845-f80bb94ebe0a" providerId="ADAL" clId="{48C92A75-DD8B-42CF-9931-7B664BA94791}" dt="2020-12-16T09:26:51.236" v="30" actId="478"/>
          <ac:spMkLst>
            <pc:docMk/>
            <pc:sldMk cId="82913722" sldId="471"/>
            <ac:spMk id="14" creationId="{00000000-0000-0000-0000-000000000000}"/>
          </ac:spMkLst>
        </pc:spChg>
      </pc:sldChg>
      <pc:sldChg chg="addSp delSp modSp">
        <pc:chgData name="Loyola Stalin Soosai" userId="124b1157-faa8-4c14-8845-f80bb94ebe0a" providerId="ADAL" clId="{48C92A75-DD8B-42CF-9931-7B664BA94791}" dt="2020-12-16T09:25:17.881" v="3"/>
        <pc:sldMkLst>
          <pc:docMk/>
          <pc:sldMk cId="665079509" sldId="472"/>
        </pc:sldMkLst>
        <pc:spChg chg="add del mod">
          <ac:chgData name="Loyola Stalin Soosai" userId="124b1157-faa8-4c14-8845-f80bb94ebe0a" providerId="ADAL" clId="{48C92A75-DD8B-42CF-9931-7B664BA94791}" dt="2020-12-16T09:25:17.881" v="3"/>
          <ac:spMkLst>
            <pc:docMk/>
            <pc:sldMk cId="665079509" sldId="472"/>
            <ac:spMk id="2" creationId="{E72E25DC-10FB-4643-8E94-9E6121AFADFC}"/>
          </ac:spMkLst>
        </pc:spChg>
        <pc:spChg chg="add del mod">
          <ac:chgData name="Loyola Stalin Soosai" userId="124b1157-faa8-4c14-8845-f80bb94ebe0a" providerId="ADAL" clId="{48C92A75-DD8B-42CF-9931-7B664BA94791}" dt="2020-12-16T09:25:17.881" v="3"/>
          <ac:spMkLst>
            <pc:docMk/>
            <pc:sldMk cId="665079509" sldId="472"/>
            <ac:spMk id="4" creationId="{8EC6DF3A-B9DB-49EF-9132-1EAA7E9E4534}"/>
          </ac:spMkLst>
        </pc:spChg>
      </pc:sldChg>
      <pc:sldChg chg="addSp delSp modSp">
        <pc:chgData name="Loyola Stalin Soosai" userId="124b1157-faa8-4c14-8845-f80bb94ebe0a" providerId="ADAL" clId="{48C92A75-DD8B-42CF-9931-7B664BA94791}" dt="2020-12-16T09:26:57.030" v="32" actId="478"/>
        <pc:sldMkLst>
          <pc:docMk/>
          <pc:sldMk cId="1897739877" sldId="473"/>
        </pc:sldMkLst>
        <pc:spChg chg="add del mod">
          <ac:chgData name="Loyola Stalin Soosai" userId="124b1157-faa8-4c14-8845-f80bb94ebe0a" providerId="ADAL" clId="{48C92A75-DD8B-42CF-9931-7B664BA94791}" dt="2020-12-16T09:25:17.881" v="3"/>
          <ac:spMkLst>
            <pc:docMk/>
            <pc:sldMk cId="1897739877" sldId="473"/>
            <ac:spMk id="2" creationId="{05A2C1A4-4349-4F63-9E38-32F0A3FE2804}"/>
          </ac:spMkLst>
        </pc:spChg>
        <pc:spChg chg="add del mod">
          <ac:chgData name="Loyola Stalin Soosai" userId="124b1157-faa8-4c14-8845-f80bb94ebe0a" providerId="ADAL" clId="{48C92A75-DD8B-42CF-9931-7B664BA94791}" dt="2020-12-16T09:25:17.881" v="3"/>
          <ac:spMkLst>
            <pc:docMk/>
            <pc:sldMk cId="1897739877" sldId="473"/>
            <ac:spMk id="6" creationId="{2EE013C4-A13C-4DB6-A5D7-846A19434ADE}"/>
          </ac:spMkLst>
        </pc:spChg>
        <pc:spChg chg="del mod">
          <ac:chgData name="Loyola Stalin Soosai" userId="124b1157-faa8-4c14-8845-f80bb94ebe0a" providerId="ADAL" clId="{48C92A75-DD8B-42CF-9931-7B664BA94791}" dt="2020-12-16T09:26:57.030" v="32" actId="478"/>
          <ac:spMkLst>
            <pc:docMk/>
            <pc:sldMk cId="1897739877" sldId="473"/>
            <ac:spMk id="14" creationId="{00000000-0000-0000-0000-000000000000}"/>
          </ac:spMkLst>
        </pc:spChg>
      </pc:sldChg>
      <pc:sldChg chg="addSp delSp modSp">
        <pc:chgData name="Loyola Stalin Soosai" userId="124b1157-faa8-4c14-8845-f80bb94ebe0a" providerId="ADAL" clId="{48C92A75-DD8B-42CF-9931-7B664BA94791}" dt="2020-12-16T09:26:59.444" v="33" actId="478"/>
        <pc:sldMkLst>
          <pc:docMk/>
          <pc:sldMk cId="2970291814" sldId="474"/>
        </pc:sldMkLst>
        <pc:spChg chg="add del mod">
          <ac:chgData name="Loyola Stalin Soosai" userId="124b1157-faa8-4c14-8845-f80bb94ebe0a" providerId="ADAL" clId="{48C92A75-DD8B-42CF-9931-7B664BA94791}" dt="2020-12-16T09:25:17.881" v="3"/>
          <ac:spMkLst>
            <pc:docMk/>
            <pc:sldMk cId="2970291814" sldId="474"/>
            <ac:spMk id="2" creationId="{A14E4FE9-A297-4D1A-96C0-EBD94640F4BC}"/>
          </ac:spMkLst>
        </pc:spChg>
        <pc:spChg chg="add del mod">
          <ac:chgData name="Loyola Stalin Soosai" userId="124b1157-faa8-4c14-8845-f80bb94ebe0a" providerId="ADAL" clId="{48C92A75-DD8B-42CF-9931-7B664BA94791}" dt="2020-12-16T09:25:17.881" v="3"/>
          <ac:spMkLst>
            <pc:docMk/>
            <pc:sldMk cId="2970291814" sldId="474"/>
            <ac:spMk id="5" creationId="{B51B1677-98AE-41D2-B4F7-3E127C69F0BF}"/>
          </ac:spMkLst>
        </pc:spChg>
        <pc:spChg chg="del">
          <ac:chgData name="Loyola Stalin Soosai" userId="124b1157-faa8-4c14-8845-f80bb94ebe0a" providerId="ADAL" clId="{48C92A75-DD8B-42CF-9931-7B664BA94791}" dt="2020-12-16T09:26:59.444" v="33" actId="478"/>
          <ac:spMkLst>
            <pc:docMk/>
            <pc:sldMk cId="2970291814" sldId="474"/>
            <ac:spMk id="14" creationId="{00000000-0000-0000-0000-000000000000}"/>
          </ac:spMkLst>
        </pc:spChg>
      </pc:sldChg>
      <pc:sldChg chg="addSp delSp modSp">
        <pc:chgData name="Loyola Stalin Soosai" userId="124b1157-faa8-4c14-8845-f80bb94ebe0a" providerId="ADAL" clId="{48C92A75-DD8B-42CF-9931-7B664BA94791}" dt="2020-12-16T09:27:01.233" v="34" actId="478"/>
        <pc:sldMkLst>
          <pc:docMk/>
          <pc:sldMk cId="3452312825" sldId="475"/>
        </pc:sldMkLst>
        <pc:spChg chg="add del mod">
          <ac:chgData name="Loyola Stalin Soosai" userId="124b1157-faa8-4c14-8845-f80bb94ebe0a" providerId="ADAL" clId="{48C92A75-DD8B-42CF-9931-7B664BA94791}" dt="2020-12-16T09:25:17.881" v="3"/>
          <ac:spMkLst>
            <pc:docMk/>
            <pc:sldMk cId="3452312825" sldId="475"/>
            <ac:spMk id="2" creationId="{349ED2E1-1EC4-46C9-B92C-E73875E598EE}"/>
          </ac:spMkLst>
        </pc:spChg>
        <pc:spChg chg="add del mod">
          <ac:chgData name="Loyola Stalin Soosai" userId="124b1157-faa8-4c14-8845-f80bb94ebe0a" providerId="ADAL" clId="{48C92A75-DD8B-42CF-9931-7B664BA94791}" dt="2020-12-16T09:25:17.881" v="3"/>
          <ac:spMkLst>
            <pc:docMk/>
            <pc:sldMk cId="3452312825" sldId="475"/>
            <ac:spMk id="5" creationId="{38600909-58E2-4226-90F5-5697E7C22664}"/>
          </ac:spMkLst>
        </pc:spChg>
        <pc:spChg chg="del">
          <ac:chgData name="Loyola Stalin Soosai" userId="124b1157-faa8-4c14-8845-f80bb94ebe0a" providerId="ADAL" clId="{48C92A75-DD8B-42CF-9931-7B664BA94791}" dt="2020-12-16T09:27:01.233" v="34" actId="478"/>
          <ac:spMkLst>
            <pc:docMk/>
            <pc:sldMk cId="3452312825" sldId="475"/>
            <ac:spMk id="14" creationId="{00000000-0000-0000-0000-000000000000}"/>
          </ac:spMkLst>
        </pc:spChg>
      </pc:sldChg>
      <pc:sldChg chg="addSp delSp modSp">
        <pc:chgData name="Loyola Stalin Soosai" userId="124b1157-faa8-4c14-8845-f80bb94ebe0a" providerId="ADAL" clId="{48C92A75-DD8B-42CF-9931-7B664BA94791}" dt="2020-12-16T09:27:03.276" v="35" actId="478"/>
        <pc:sldMkLst>
          <pc:docMk/>
          <pc:sldMk cId="2549689580" sldId="476"/>
        </pc:sldMkLst>
        <pc:spChg chg="add del mod">
          <ac:chgData name="Loyola Stalin Soosai" userId="124b1157-faa8-4c14-8845-f80bb94ebe0a" providerId="ADAL" clId="{48C92A75-DD8B-42CF-9931-7B664BA94791}" dt="2020-12-16T09:25:17.881" v="3"/>
          <ac:spMkLst>
            <pc:docMk/>
            <pc:sldMk cId="2549689580" sldId="476"/>
            <ac:spMk id="2" creationId="{BA5F21D3-C6C3-42D9-99D9-A2AF62232F27}"/>
          </ac:spMkLst>
        </pc:spChg>
        <pc:spChg chg="add del mod">
          <ac:chgData name="Loyola Stalin Soosai" userId="124b1157-faa8-4c14-8845-f80bb94ebe0a" providerId="ADAL" clId="{48C92A75-DD8B-42CF-9931-7B664BA94791}" dt="2020-12-16T09:25:17.881" v="3"/>
          <ac:spMkLst>
            <pc:docMk/>
            <pc:sldMk cId="2549689580" sldId="476"/>
            <ac:spMk id="5" creationId="{46D6E353-7795-4FDB-97A0-6C75B08A7873}"/>
          </ac:spMkLst>
        </pc:spChg>
        <pc:spChg chg="del">
          <ac:chgData name="Loyola Stalin Soosai" userId="124b1157-faa8-4c14-8845-f80bb94ebe0a" providerId="ADAL" clId="{48C92A75-DD8B-42CF-9931-7B664BA94791}" dt="2020-12-16T09:27:03.276" v="35" actId="478"/>
          <ac:spMkLst>
            <pc:docMk/>
            <pc:sldMk cId="2549689580" sldId="476"/>
            <ac:spMk id="14" creationId="{00000000-0000-0000-0000-000000000000}"/>
          </ac:spMkLst>
        </pc:spChg>
      </pc:sldChg>
      <pc:sldChg chg="addSp delSp modSp">
        <pc:chgData name="Loyola Stalin Soosai" userId="124b1157-faa8-4c14-8845-f80bb94ebe0a" providerId="ADAL" clId="{48C92A75-DD8B-42CF-9931-7B664BA94791}" dt="2020-12-16T09:27:05.525" v="36" actId="478"/>
        <pc:sldMkLst>
          <pc:docMk/>
          <pc:sldMk cId="3027630571" sldId="477"/>
        </pc:sldMkLst>
        <pc:spChg chg="add del mod">
          <ac:chgData name="Loyola Stalin Soosai" userId="124b1157-faa8-4c14-8845-f80bb94ebe0a" providerId="ADAL" clId="{48C92A75-DD8B-42CF-9931-7B664BA94791}" dt="2020-12-16T09:25:17.881" v="3"/>
          <ac:spMkLst>
            <pc:docMk/>
            <pc:sldMk cId="3027630571" sldId="477"/>
            <ac:spMk id="6" creationId="{B9244E5E-DD38-4EC4-B4CB-87D5214B3502}"/>
          </ac:spMkLst>
        </pc:spChg>
        <pc:spChg chg="add del mod">
          <ac:chgData name="Loyola Stalin Soosai" userId="124b1157-faa8-4c14-8845-f80bb94ebe0a" providerId="ADAL" clId="{48C92A75-DD8B-42CF-9931-7B664BA94791}" dt="2020-12-16T09:25:17.881" v="3"/>
          <ac:spMkLst>
            <pc:docMk/>
            <pc:sldMk cId="3027630571" sldId="477"/>
            <ac:spMk id="7" creationId="{A1B203B9-59FE-4423-960F-5716D03E4C6C}"/>
          </ac:spMkLst>
        </pc:spChg>
        <pc:spChg chg="del">
          <ac:chgData name="Loyola Stalin Soosai" userId="124b1157-faa8-4c14-8845-f80bb94ebe0a" providerId="ADAL" clId="{48C92A75-DD8B-42CF-9931-7B664BA94791}" dt="2020-12-16T09:27:05.525" v="36" actId="478"/>
          <ac:spMkLst>
            <pc:docMk/>
            <pc:sldMk cId="3027630571" sldId="477"/>
            <ac:spMk id="14" creationId="{00000000-0000-0000-0000-000000000000}"/>
          </ac:spMkLst>
        </pc:spChg>
      </pc:sldChg>
      <pc:sldChg chg="addSp delSp modSp">
        <pc:chgData name="Loyola Stalin Soosai" userId="124b1157-faa8-4c14-8845-f80bb94ebe0a" providerId="ADAL" clId="{48C92A75-DD8B-42CF-9931-7B664BA94791}" dt="2020-12-16T09:27:09.646" v="37" actId="478"/>
        <pc:sldMkLst>
          <pc:docMk/>
          <pc:sldMk cId="2257546572" sldId="478"/>
        </pc:sldMkLst>
        <pc:spChg chg="add del mod">
          <ac:chgData name="Loyola Stalin Soosai" userId="124b1157-faa8-4c14-8845-f80bb94ebe0a" providerId="ADAL" clId="{48C92A75-DD8B-42CF-9931-7B664BA94791}" dt="2020-12-16T09:25:17.881" v="3"/>
          <ac:spMkLst>
            <pc:docMk/>
            <pc:sldMk cId="2257546572" sldId="478"/>
            <ac:spMk id="2" creationId="{3E3424B5-9160-4564-9406-155583CEA815}"/>
          </ac:spMkLst>
        </pc:spChg>
        <pc:spChg chg="add del mod">
          <ac:chgData name="Loyola Stalin Soosai" userId="124b1157-faa8-4c14-8845-f80bb94ebe0a" providerId="ADAL" clId="{48C92A75-DD8B-42CF-9931-7B664BA94791}" dt="2020-12-16T09:25:17.881" v="3"/>
          <ac:spMkLst>
            <pc:docMk/>
            <pc:sldMk cId="2257546572" sldId="478"/>
            <ac:spMk id="5" creationId="{46598039-399C-4D9C-8C48-32D3585D4198}"/>
          </ac:spMkLst>
        </pc:spChg>
        <pc:spChg chg="del">
          <ac:chgData name="Loyola Stalin Soosai" userId="124b1157-faa8-4c14-8845-f80bb94ebe0a" providerId="ADAL" clId="{48C92A75-DD8B-42CF-9931-7B664BA94791}" dt="2020-12-16T09:27:09.646" v="37" actId="478"/>
          <ac:spMkLst>
            <pc:docMk/>
            <pc:sldMk cId="2257546572" sldId="478"/>
            <ac:spMk id="14" creationId="{00000000-0000-0000-0000-000000000000}"/>
          </ac:spMkLst>
        </pc:spChg>
      </pc:sldChg>
      <pc:sldChg chg="addSp delSp modSp">
        <pc:chgData name="Loyola Stalin Soosai" userId="124b1157-faa8-4c14-8845-f80bb94ebe0a" providerId="ADAL" clId="{48C92A75-DD8B-42CF-9931-7B664BA94791}" dt="2020-12-16T09:27:11.783" v="39" actId="478"/>
        <pc:sldMkLst>
          <pc:docMk/>
          <pc:sldMk cId="358077184" sldId="479"/>
        </pc:sldMkLst>
        <pc:spChg chg="add del mod">
          <ac:chgData name="Loyola Stalin Soosai" userId="124b1157-faa8-4c14-8845-f80bb94ebe0a" providerId="ADAL" clId="{48C92A75-DD8B-42CF-9931-7B664BA94791}" dt="2020-12-16T09:25:17.881" v="3"/>
          <ac:spMkLst>
            <pc:docMk/>
            <pc:sldMk cId="358077184" sldId="479"/>
            <ac:spMk id="2" creationId="{627E7545-562D-4D45-ABE0-6F19A49EC17E}"/>
          </ac:spMkLst>
        </pc:spChg>
        <pc:spChg chg="add del mod">
          <ac:chgData name="Loyola Stalin Soosai" userId="124b1157-faa8-4c14-8845-f80bb94ebe0a" providerId="ADAL" clId="{48C92A75-DD8B-42CF-9931-7B664BA94791}" dt="2020-12-16T09:25:17.881" v="3"/>
          <ac:spMkLst>
            <pc:docMk/>
            <pc:sldMk cId="358077184" sldId="479"/>
            <ac:spMk id="5" creationId="{E325D1E8-7EEF-4216-B074-A8E0A8CD2ADE}"/>
          </ac:spMkLst>
        </pc:spChg>
        <pc:spChg chg="del mod">
          <ac:chgData name="Loyola Stalin Soosai" userId="124b1157-faa8-4c14-8845-f80bb94ebe0a" providerId="ADAL" clId="{48C92A75-DD8B-42CF-9931-7B664BA94791}" dt="2020-12-16T09:27:11.783" v="39" actId="478"/>
          <ac:spMkLst>
            <pc:docMk/>
            <pc:sldMk cId="358077184" sldId="479"/>
            <ac:spMk id="14" creationId="{00000000-0000-0000-0000-000000000000}"/>
          </ac:spMkLst>
        </pc:spChg>
      </pc:sldChg>
      <pc:sldChg chg="addSp delSp modSp">
        <pc:chgData name="Loyola Stalin Soosai" userId="124b1157-faa8-4c14-8845-f80bb94ebe0a" providerId="ADAL" clId="{48C92A75-DD8B-42CF-9931-7B664BA94791}" dt="2020-12-16T09:27:14.502" v="40" actId="478"/>
        <pc:sldMkLst>
          <pc:docMk/>
          <pc:sldMk cId="1659804122" sldId="480"/>
        </pc:sldMkLst>
        <pc:spChg chg="add del mod">
          <ac:chgData name="Loyola Stalin Soosai" userId="124b1157-faa8-4c14-8845-f80bb94ebe0a" providerId="ADAL" clId="{48C92A75-DD8B-42CF-9931-7B664BA94791}" dt="2020-12-16T09:25:17.881" v="3"/>
          <ac:spMkLst>
            <pc:docMk/>
            <pc:sldMk cId="1659804122" sldId="480"/>
            <ac:spMk id="5" creationId="{53045505-ACE1-44CC-BFF1-36C02E5E5421}"/>
          </ac:spMkLst>
        </pc:spChg>
        <pc:spChg chg="add del mod">
          <ac:chgData name="Loyola Stalin Soosai" userId="124b1157-faa8-4c14-8845-f80bb94ebe0a" providerId="ADAL" clId="{48C92A75-DD8B-42CF-9931-7B664BA94791}" dt="2020-12-16T09:25:17.881" v="3"/>
          <ac:spMkLst>
            <pc:docMk/>
            <pc:sldMk cId="1659804122" sldId="480"/>
            <ac:spMk id="6" creationId="{24ED8DEA-CA75-4816-88B9-15D4F12F96E8}"/>
          </ac:spMkLst>
        </pc:spChg>
        <pc:spChg chg="del">
          <ac:chgData name="Loyola Stalin Soosai" userId="124b1157-faa8-4c14-8845-f80bb94ebe0a" providerId="ADAL" clId="{48C92A75-DD8B-42CF-9931-7B664BA94791}" dt="2020-12-16T09:27:14.502" v="40" actId="478"/>
          <ac:spMkLst>
            <pc:docMk/>
            <pc:sldMk cId="1659804122" sldId="480"/>
            <ac:spMk id="14" creationId="{00000000-0000-0000-0000-000000000000}"/>
          </ac:spMkLst>
        </pc:spChg>
      </pc:sldChg>
      <pc:sldChg chg="addSp delSp modSp">
        <pc:chgData name="Loyola Stalin Soosai" userId="124b1157-faa8-4c14-8845-f80bb94ebe0a" providerId="ADAL" clId="{48C92A75-DD8B-42CF-9931-7B664BA94791}" dt="2020-12-16T09:27:16.951" v="41" actId="478"/>
        <pc:sldMkLst>
          <pc:docMk/>
          <pc:sldMk cId="2279476342" sldId="481"/>
        </pc:sldMkLst>
        <pc:spChg chg="add del mod">
          <ac:chgData name="Loyola Stalin Soosai" userId="124b1157-faa8-4c14-8845-f80bb94ebe0a" providerId="ADAL" clId="{48C92A75-DD8B-42CF-9931-7B664BA94791}" dt="2020-12-16T09:25:17.881" v="3"/>
          <ac:spMkLst>
            <pc:docMk/>
            <pc:sldMk cId="2279476342" sldId="481"/>
            <ac:spMk id="2" creationId="{3AFEC495-5C40-4EF2-B378-1ABD812A6E18}"/>
          </ac:spMkLst>
        </pc:spChg>
        <pc:spChg chg="add del mod">
          <ac:chgData name="Loyola Stalin Soosai" userId="124b1157-faa8-4c14-8845-f80bb94ebe0a" providerId="ADAL" clId="{48C92A75-DD8B-42CF-9931-7B664BA94791}" dt="2020-12-16T09:25:17.881" v="3"/>
          <ac:spMkLst>
            <pc:docMk/>
            <pc:sldMk cId="2279476342" sldId="481"/>
            <ac:spMk id="5" creationId="{B6DB37E6-28B3-4DE8-8BD1-9E6192575DBA}"/>
          </ac:spMkLst>
        </pc:spChg>
        <pc:spChg chg="del">
          <ac:chgData name="Loyola Stalin Soosai" userId="124b1157-faa8-4c14-8845-f80bb94ebe0a" providerId="ADAL" clId="{48C92A75-DD8B-42CF-9931-7B664BA94791}" dt="2020-12-16T09:27:16.951" v="41" actId="478"/>
          <ac:spMkLst>
            <pc:docMk/>
            <pc:sldMk cId="2279476342" sldId="481"/>
            <ac:spMk id="14" creationId="{00000000-0000-0000-0000-000000000000}"/>
          </ac:spMkLst>
        </pc:spChg>
      </pc:sldChg>
      <pc:sldChg chg="addSp delSp modSp">
        <pc:chgData name="Loyola Stalin Soosai" userId="124b1157-faa8-4c14-8845-f80bb94ebe0a" providerId="ADAL" clId="{48C92A75-DD8B-42CF-9931-7B664BA94791}" dt="2020-12-16T09:27:19.500" v="43" actId="478"/>
        <pc:sldMkLst>
          <pc:docMk/>
          <pc:sldMk cId="1231458822" sldId="482"/>
        </pc:sldMkLst>
        <pc:spChg chg="add del mod">
          <ac:chgData name="Loyola Stalin Soosai" userId="124b1157-faa8-4c14-8845-f80bb94ebe0a" providerId="ADAL" clId="{48C92A75-DD8B-42CF-9931-7B664BA94791}" dt="2020-12-16T09:25:17.881" v="3"/>
          <ac:spMkLst>
            <pc:docMk/>
            <pc:sldMk cId="1231458822" sldId="482"/>
            <ac:spMk id="5" creationId="{5484EA69-91FE-4311-8962-6FE3170712EA}"/>
          </ac:spMkLst>
        </pc:spChg>
        <pc:spChg chg="add del mod">
          <ac:chgData name="Loyola Stalin Soosai" userId="124b1157-faa8-4c14-8845-f80bb94ebe0a" providerId="ADAL" clId="{48C92A75-DD8B-42CF-9931-7B664BA94791}" dt="2020-12-16T09:25:17.881" v="3"/>
          <ac:spMkLst>
            <pc:docMk/>
            <pc:sldMk cId="1231458822" sldId="482"/>
            <ac:spMk id="6" creationId="{7502B20A-8D1C-42AB-B2B8-C3F70F741D50}"/>
          </ac:spMkLst>
        </pc:spChg>
        <pc:spChg chg="del mod">
          <ac:chgData name="Loyola Stalin Soosai" userId="124b1157-faa8-4c14-8845-f80bb94ebe0a" providerId="ADAL" clId="{48C92A75-DD8B-42CF-9931-7B664BA94791}" dt="2020-12-16T09:27:19.500" v="43" actId="478"/>
          <ac:spMkLst>
            <pc:docMk/>
            <pc:sldMk cId="1231458822" sldId="482"/>
            <ac:spMk id="14" creationId="{00000000-0000-0000-0000-000000000000}"/>
          </ac:spMkLst>
        </pc:spChg>
      </pc:sldChg>
      <pc:sldChg chg="addSp delSp modSp">
        <pc:chgData name="Loyola Stalin Soosai" userId="124b1157-faa8-4c14-8845-f80bb94ebe0a" providerId="ADAL" clId="{48C92A75-DD8B-42CF-9931-7B664BA94791}" dt="2020-12-16T09:27:22.578" v="44" actId="478"/>
        <pc:sldMkLst>
          <pc:docMk/>
          <pc:sldMk cId="3678830242" sldId="483"/>
        </pc:sldMkLst>
        <pc:spChg chg="add del mod">
          <ac:chgData name="Loyola Stalin Soosai" userId="124b1157-faa8-4c14-8845-f80bb94ebe0a" providerId="ADAL" clId="{48C92A75-DD8B-42CF-9931-7B664BA94791}" dt="2020-12-16T09:25:17.881" v="3"/>
          <ac:spMkLst>
            <pc:docMk/>
            <pc:sldMk cId="3678830242" sldId="483"/>
            <ac:spMk id="2" creationId="{64D6D8A7-84DB-4B82-97B1-65F9A4CE4640}"/>
          </ac:spMkLst>
        </pc:spChg>
        <pc:spChg chg="add del mod">
          <ac:chgData name="Loyola Stalin Soosai" userId="124b1157-faa8-4c14-8845-f80bb94ebe0a" providerId="ADAL" clId="{48C92A75-DD8B-42CF-9931-7B664BA94791}" dt="2020-12-16T09:25:17.881" v="3"/>
          <ac:spMkLst>
            <pc:docMk/>
            <pc:sldMk cId="3678830242" sldId="483"/>
            <ac:spMk id="6" creationId="{AB0BCF6A-9414-4D0E-A752-D911836D1FBA}"/>
          </ac:spMkLst>
        </pc:spChg>
        <pc:spChg chg="del">
          <ac:chgData name="Loyola Stalin Soosai" userId="124b1157-faa8-4c14-8845-f80bb94ebe0a" providerId="ADAL" clId="{48C92A75-DD8B-42CF-9931-7B664BA94791}" dt="2020-12-16T09:27:22.578" v="44" actId="478"/>
          <ac:spMkLst>
            <pc:docMk/>
            <pc:sldMk cId="3678830242" sldId="483"/>
            <ac:spMk id="14" creationId="{00000000-0000-0000-0000-000000000000}"/>
          </ac:spMkLst>
        </pc:spChg>
      </pc:sldChg>
      <pc:sldChg chg="addSp delSp modSp">
        <pc:chgData name="Loyola Stalin Soosai" userId="124b1157-faa8-4c14-8845-f80bb94ebe0a" providerId="ADAL" clId="{48C92A75-DD8B-42CF-9931-7B664BA94791}" dt="2020-12-16T09:27:24.946" v="45" actId="478"/>
        <pc:sldMkLst>
          <pc:docMk/>
          <pc:sldMk cId="2457395980" sldId="484"/>
        </pc:sldMkLst>
        <pc:spChg chg="add del mod">
          <ac:chgData name="Loyola Stalin Soosai" userId="124b1157-faa8-4c14-8845-f80bb94ebe0a" providerId="ADAL" clId="{48C92A75-DD8B-42CF-9931-7B664BA94791}" dt="2020-12-16T09:25:17.881" v="3"/>
          <ac:spMkLst>
            <pc:docMk/>
            <pc:sldMk cId="2457395980" sldId="484"/>
            <ac:spMk id="5" creationId="{E87B81E9-1884-4865-B422-020E19E07D7A}"/>
          </ac:spMkLst>
        </pc:spChg>
        <pc:spChg chg="add del mod">
          <ac:chgData name="Loyola Stalin Soosai" userId="124b1157-faa8-4c14-8845-f80bb94ebe0a" providerId="ADAL" clId="{48C92A75-DD8B-42CF-9931-7B664BA94791}" dt="2020-12-16T09:25:17.881" v="3"/>
          <ac:spMkLst>
            <pc:docMk/>
            <pc:sldMk cId="2457395980" sldId="484"/>
            <ac:spMk id="6" creationId="{C7DB3609-2071-4286-A9BD-6B09B1D31ED1}"/>
          </ac:spMkLst>
        </pc:spChg>
        <pc:spChg chg="del">
          <ac:chgData name="Loyola Stalin Soosai" userId="124b1157-faa8-4c14-8845-f80bb94ebe0a" providerId="ADAL" clId="{48C92A75-DD8B-42CF-9931-7B664BA94791}" dt="2020-12-16T09:27:24.946" v="45" actId="478"/>
          <ac:spMkLst>
            <pc:docMk/>
            <pc:sldMk cId="2457395980" sldId="484"/>
            <ac:spMk id="14" creationId="{00000000-0000-0000-0000-000000000000}"/>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B9839F2-6511-431F-84DF-8E31FF9AEA65}" type="datetimeFigureOut">
              <a:rPr lang="en-US" smtClean="0"/>
              <a:t>12/16/2020</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2AA778C-6419-462D-9759-CC6BFFB4B83A}" type="slidenum">
              <a:rPr lang="en-US" smtClean="0"/>
              <a:t>‹#›</a:t>
            </a:fld>
            <a:endParaRPr lang="en-US"/>
          </a:p>
        </p:txBody>
      </p:sp>
    </p:spTree>
    <p:extLst>
      <p:ext uri="{BB962C8B-B14F-4D97-AF65-F5344CB8AC3E}">
        <p14:creationId xmlns:p14="http://schemas.microsoft.com/office/powerpoint/2010/main" val="350394178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67" name="Shape 367"/>
          <p:cNvSpPr>
            <a:spLocks noGrp="1" noRot="1" noChangeAspect="1"/>
          </p:cNvSpPr>
          <p:nvPr>
            <p:ph type="sldImg"/>
          </p:nvPr>
        </p:nvSpPr>
        <p:spPr>
          <a:xfrm>
            <a:off x="1143000" y="685800"/>
            <a:ext cx="4572000" cy="3429000"/>
          </a:xfrm>
          <a:prstGeom prst="rect">
            <a:avLst/>
          </a:prstGeom>
        </p:spPr>
        <p:txBody>
          <a:bodyPr/>
          <a:lstStyle/>
          <a:p>
            <a:endParaRPr/>
          </a:p>
        </p:txBody>
      </p:sp>
      <p:sp>
        <p:nvSpPr>
          <p:cNvPr id="368" name="Shape 368"/>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1493021223"/>
      </p:ext>
    </p:extLst>
  </p:cSld>
  <p:clrMap bg1="lt1" tx1="dk1" bg2="lt2" tx2="dk2" accent1="accent1" accent2="accent2" accent3="accent3" accent4="accent4" accent5="accent5" accent6="accent6" hlink="hlink" folHlink="folHlink"/>
  <p:notesStyle>
    <a:lvl1pPr defTabSz="457200" latinLnBrk="0">
      <a:defRPr sz="1200">
        <a:latin typeface="+mn-lt"/>
        <a:ea typeface="+mn-ea"/>
        <a:cs typeface="+mn-cs"/>
        <a:sym typeface="Calibri"/>
      </a:defRPr>
    </a:lvl1pPr>
    <a:lvl2pPr indent="228600" defTabSz="457200" latinLnBrk="0">
      <a:defRPr sz="1200">
        <a:latin typeface="+mn-lt"/>
        <a:ea typeface="+mn-ea"/>
        <a:cs typeface="+mn-cs"/>
        <a:sym typeface="Calibri"/>
      </a:defRPr>
    </a:lvl2pPr>
    <a:lvl3pPr indent="457200" defTabSz="457200" latinLnBrk="0">
      <a:defRPr sz="1200">
        <a:latin typeface="+mn-lt"/>
        <a:ea typeface="+mn-ea"/>
        <a:cs typeface="+mn-cs"/>
        <a:sym typeface="Calibri"/>
      </a:defRPr>
    </a:lvl3pPr>
    <a:lvl4pPr indent="685800" defTabSz="457200" latinLnBrk="0">
      <a:defRPr sz="1200">
        <a:latin typeface="+mn-lt"/>
        <a:ea typeface="+mn-ea"/>
        <a:cs typeface="+mn-cs"/>
        <a:sym typeface="Calibri"/>
      </a:defRPr>
    </a:lvl4pPr>
    <a:lvl5pPr indent="914400" defTabSz="457200" latinLnBrk="0">
      <a:defRPr sz="1200">
        <a:latin typeface="+mn-lt"/>
        <a:ea typeface="+mn-ea"/>
        <a:cs typeface="+mn-cs"/>
        <a:sym typeface="Calibri"/>
      </a:defRPr>
    </a:lvl5pPr>
    <a:lvl6pPr indent="1143000" defTabSz="457200" latinLnBrk="0">
      <a:defRPr sz="1200">
        <a:latin typeface="+mn-lt"/>
        <a:ea typeface="+mn-ea"/>
        <a:cs typeface="+mn-cs"/>
        <a:sym typeface="Calibri"/>
      </a:defRPr>
    </a:lvl6pPr>
    <a:lvl7pPr indent="1371600" defTabSz="457200" latinLnBrk="0">
      <a:defRPr sz="1200">
        <a:latin typeface="+mn-lt"/>
        <a:ea typeface="+mn-ea"/>
        <a:cs typeface="+mn-cs"/>
        <a:sym typeface="Calibri"/>
      </a:defRPr>
    </a:lvl7pPr>
    <a:lvl8pPr indent="1600200" defTabSz="457200" latinLnBrk="0">
      <a:defRPr sz="1200">
        <a:latin typeface="+mn-lt"/>
        <a:ea typeface="+mn-ea"/>
        <a:cs typeface="+mn-cs"/>
        <a:sym typeface="Calibri"/>
      </a:defRPr>
    </a:lvl8pPr>
    <a:lvl9pPr indent="1828800" defTabSz="457200" latinLnBrk="0">
      <a:defRPr sz="1200">
        <a:latin typeface="+mn-lt"/>
        <a:ea typeface="+mn-ea"/>
        <a:cs typeface="+mn-cs"/>
        <a:sym typeface="Calibri"/>
      </a:defRPr>
    </a:lvl9pPr>
  </p:notesStyle>
</p:notesMaster>
</file>

<file path=ppt/slideLayouts/_rels/slideLayout1.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40.jpeg"/><Relationship Id="rId2" Type="http://schemas.openxmlformats.org/officeDocument/2006/relationships/image" Target="../media/image36.jpeg"/><Relationship Id="rId1" Type="http://schemas.openxmlformats.org/officeDocument/2006/relationships/slideMaster" Target="../slideMasters/slideMaster1.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15.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jpeg"/><Relationship Id="rId1" Type="http://schemas.openxmlformats.org/officeDocument/2006/relationships/slideMaster" Target="../slideMasters/slideMaster1.xml"/><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jpeg"/><Relationship Id="rId1" Type="http://schemas.openxmlformats.org/officeDocument/2006/relationships/slideMaster" Target="../slideMasters/slideMaster1.xml"/><Relationship Id="rId6" Type="http://schemas.openxmlformats.org/officeDocument/2006/relationships/image" Target="../media/image6.emf"/><Relationship Id="rId5" Type="http://schemas.openxmlformats.org/officeDocument/2006/relationships/image" Target="../media/image5.emf"/><Relationship Id="rId4" Type="http://schemas.openxmlformats.org/officeDocument/2006/relationships/image" Target="../media/image4.emf"/></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48.emf"/><Relationship Id="rId5" Type="http://schemas.openxmlformats.org/officeDocument/2006/relationships/image" Target="../media/image47.emf"/><Relationship Id="rId4" Type="http://schemas.openxmlformats.org/officeDocument/2006/relationships/image" Target="../media/image46.emf"/></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54.jpeg"/><Relationship Id="rId3" Type="http://schemas.openxmlformats.org/officeDocument/2006/relationships/image" Target="../media/image49.jpeg"/><Relationship Id="rId7" Type="http://schemas.openxmlformats.org/officeDocument/2006/relationships/image" Target="../media/image53.jpeg"/><Relationship Id="rId2" Type="http://schemas.openxmlformats.org/officeDocument/2006/relationships/image" Target="../media/image1.emf"/><Relationship Id="rId1" Type="http://schemas.openxmlformats.org/officeDocument/2006/relationships/slideMaster" Target="../slideMasters/slideMaster1.xml"/><Relationship Id="rId6" Type="http://schemas.openxmlformats.org/officeDocument/2006/relationships/image" Target="../media/image52.jpeg"/><Relationship Id="rId11" Type="http://schemas.openxmlformats.org/officeDocument/2006/relationships/image" Target="../media/image57.jpeg"/><Relationship Id="rId5" Type="http://schemas.openxmlformats.org/officeDocument/2006/relationships/image" Target="../media/image51.jpeg"/><Relationship Id="rId10" Type="http://schemas.openxmlformats.org/officeDocument/2006/relationships/image" Target="../media/image56.jpeg"/><Relationship Id="rId4" Type="http://schemas.openxmlformats.org/officeDocument/2006/relationships/image" Target="../media/image50.jpeg"/><Relationship Id="rId9" Type="http://schemas.openxmlformats.org/officeDocument/2006/relationships/image" Target="../media/image55.jpeg"/></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image" Target="../media/image1.emf"/><Relationship Id="rId1" Type="http://schemas.openxmlformats.org/officeDocument/2006/relationships/slideMaster" Target="../slideMasters/slideMaster1.xml"/><Relationship Id="rId5" Type="http://schemas.openxmlformats.org/officeDocument/2006/relationships/image" Target="../media/image9.jpeg"/><Relationship Id="rId4" Type="http://schemas.openxmlformats.org/officeDocument/2006/relationships/image" Target="../media/image8.jpe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2.emf"/><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1.emf"/><Relationship Id="rId7" Type="http://schemas.openxmlformats.org/officeDocument/2006/relationships/image" Target="../media/image1.emf"/><Relationship Id="rId2" Type="http://schemas.openxmlformats.org/officeDocument/2006/relationships/image" Target="../media/image10.jpeg"/><Relationship Id="rId1" Type="http://schemas.openxmlformats.org/officeDocument/2006/relationships/slideMaster" Target="../slideMasters/slideMaster1.xml"/><Relationship Id="rId6" Type="http://schemas.openxmlformats.org/officeDocument/2006/relationships/image" Target="../media/image14.emf"/><Relationship Id="rId5" Type="http://schemas.openxmlformats.org/officeDocument/2006/relationships/image" Target="../media/image13.emf"/><Relationship Id="rId4" Type="http://schemas.openxmlformats.org/officeDocument/2006/relationships/image" Target="../media/image12.emf"/></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20.emf"/><Relationship Id="rId3" Type="http://schemas.openxmlformats.org/officeDocument/2006/relationships/image" Target="../media/image16.jpeg"/><Relationship Id="rId7" Type="http://schemas.openxmlformats.org/officeDocument/2006/relationships/image" Target="../media/image19.emf"/><Relationship Id="rId2" Type="http://schemas.openxmlformats.org/officeDocument/2006/relationships/image" Target="../media/image15.jpeg"/><Relationship Id="rId1" Type="http://schemas.openxmlformats.org/officeDocument/2006/relationships/slideMaster" Target="../slideMasters/slideMaster1.xml"/><Relationship Id="rId6" Type="http://schemas.openxmlformats.org/officeDocument/2006/relationships/image" Target="../media/image18.emf"/><Relationship Id="rId5" Type="http://schemas.openxmlformats.org/officeDocument/2006/relationships/image" Target="../media/image17.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1.emf"/><Relationship Id="rId7" Type="http://schemas.openxmlformats.org/officeDocument/2006/relationships/image" Target="../media/image25.emf"/><Relationship Id="rId2" Type="http://schemas.openxmlformats.org/officeDocument/2006/relationships/image" Target="../media/image21.jpeg"/><Relationship Id="rId1" Type="http://schemas.openxmlformats.org/officeDocument/2006/relationships/slideMaster" Target="../slideMasters/slideMaster1.xml"/><Relationship Id="rId6" Type="http://schemas.openxmlformats.org/officeDocument/2006/relationships/image" Target="../media/image24.emf"/><Relationship Id="rId5" Type="http://schemas.openxmlformats.org/officeDocument/2006/relationships/image" Target="../media/image23.emf"/><Relationship Id="rId4" Type="http://schemas.openxmlformats.org/officeDocument/2006/relationships/image" Target="../media/image22.emf"/></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26.jpeg"/><Relationship Id="rId1" Type="http://schemas.openxmlformats.org/officeDocument/2006/relationships/slideMaster" Target="../slideMasters/slideMaster1.xml"/><Relationship Id="rId6" Type="http://schemas.openxmlformats.org/officeDocument/2006/relationships/image" Target="../media/image29.emf"/><Relationship Id="rId5" Type="http://schemas.openxmlformats.org/officeDocument/2006/relationships/image" Target="../media/image28.emf"/><Relationship Id="rId4" Type="http://schemas.openxmlformats.org/officeDocument/2006/relationships/image" Target="../media/image27.emf"/></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0.jpg"/><Relationship Id="rId1" Type="http://schemas.openxmlformats.org/officeDocument/2006/relationships/slideMaster" Target="../slideMasters/slideMaster1.xml"/><Relationship Id="rId6" Type="http://schemas.openxmlformats.org/officeDocument/2006/relationships/image" Target="../media/image33.emf"/><Relationship Id="rId5" Type="http://schemas.openxmlformats.org/officeDocument/2006/relationships/image" Target="../media/image32.emf"/><Relationship Id="rId4" Type="http://schemas.openxmlformats.org/officeDocument/2006/relationships/image" Target="../media/image31.emf"/></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image" Target="../media/image34.jpg"/><Relationship Id="rId1" Type="http://schemas.openxmlformats.org/officeDocument/2006/relationships/slideMaster" Target="../slideMasters/slideMaster1.xml"/><Relationship Id="rId5" Type="http://schemas.openxmlformats.org/officeDocument/2006/relationships/image" Target="../media/image32.emf"/><Relationship Id="rId4" Type="http://schemas.openxmlformats.org/officeDocument/2006/relationships/image" Target="../media/image35.emf"/></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4" name="object 2"/>
          <p:cNvSpPr/>
          <p:nvPr/>
        </p:nvSpPr>
        <p:spPr>
          <a:xfrm>
            <a:off x="4155718"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a:p>
        </p:txBody>
      </p:sp>
      <p:grpSp>
        <p:nvGrpSpPr>
          <p:cNvPr id="2" name="Group 1"/>
          <p:cNvGrpSpPr/>
          <p:nvPr userDrawn="1"/>
        </p:nvGrpSpPr>
        <p:grpSpPr>
          <a:xfrm>
            <a:off x="-8920" y="2154156"/>
            <a:ext cx="9161828" cy="865432"/>
            <a:chOff x="-8920" y="2154156"/>
            <a:chExt cx="9161828" cy="865432"/>
          </a:xfrm>
          <a:solidFill>
            <a:srgbClr val="007DC3"/>
          </a:solidFill>
        </p:grpSpPr>
        <p:sp>
          <p:nvSpPr>
            <p:cNvPr id="5" name="object 3"/>
            <p:cNvSpPr/>
            <p:nvPr/>
          </p:nvSpPr>
          <p:spPr>
            <a:xfrm>
              <a:off x="3114541"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6" name="object 4"/>
            <p:cNvSpPr/>
            <p:nvPr/>
          </p:nvSpPr>
          <p:spPr>
            <a:xfrm>
              <a:off x="259395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7" name="object 5"/>
            <p:cNvSpPr/>
            <p:nvPr/>
          </p:nvSpPr>
          <p:spPr>
            <a:xfrm>
              <a:off x="2073387"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8" name="object 6"/>
            <p:cNvSpPr/>
            <p:nvPr/>
          </p:nvSpPr>
          <p:spPr>
            <a:xfrm>
              <a:off x="155281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9" name="object 7"/>
            <p:cNvSpPr/>
            <p:nvPr/>
          </p:nvSpPr>
          <p:spPr>
            <a:xfrm>
              <a:off x="103224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0" name="object 8"/>
            <p:cNvSpPr/>
            <p:nvPr/>
          </p:nvSpPr>
          <p:spPr>
            <a:xfrm>
              <a:off x="51166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1"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2"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3" name="object 21"/>
            <p:cNvSpPr/>
            <p:nvPr/>
          </p:nvSpPr>
          <p:spPr>
            <a:xfrm>
              <a:off x="852813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4" name="object 22"/>
            <p:cNvSpPr/>
            <p:nvPr/>
          </p:nvSpPr>
          <p:spPr>
            <a:xfrm>
              <a:off x="8007566"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5" name="object 23"/>
            <p:cNvSpPr/>
            <p:nvPr/>
          </p:nvSpPr>
          <p:spPr>
            <a:xfrm>
              <a:off x="7486996"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6" name="object 24"/>
            <p:cNvSpPr/>
            <p:nvPr/>
          </p:nvSpPr>
          <p:spPr>
            <a:xfrm>
              <a:off x="6966413"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17" name="object 25"/>
            <p:cNvSpPr/>
            <p:nvPr/>
          </p:nvSpPr>
          <p:spPr>
            <a:xfrm>
              <a:off x="644584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8" name="object 26"/>
            <p:cNvSpPr/>
            <p:nvPr/>
          </p:nvSpPr>
          <p:spPr>
            <a:xfrm>
              <a:off x="5925272"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sp>
          <p:nvSpPr>
            <p:cNvPr id="19" name="object 27"/>
            <p:cNvSpPr/>
            <p:nvPr/>
          </p:nvSpPr>
          <p:spPr>
            <a:xfrm>
              <a:off x="540467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endParaRPr/>
            </a:p>
          </p:txBody>
        </p:sp>
        <p:sp>
          <p:nvSpPr>
            <p:cNvPr id="20" name="object 28"/>
            <p:cNvSpPr/>
            <p:nvPr/>
          </p:nvSpPr>
          <p:spPr>
            <a:xfrm>
              <a:off x="3635124" y="2154156"/>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endParaRPr/>
            </a:p>
          </p:txBody>
        </p:sp>
      </p:grpSp>
      <p:sp>
        <p:nvSpPr>
          <p:cNvPr id="22" name="Title 21"/>
          <p:cNvSpPr>
            <a:spLocks noGrp="1"/>
          </p:cNvSpPr>
          <p:nvPr>
            <p:ph type="title" hasCustomPrompt="1"/>
          </p:nvPr>
        </p:nvSpPr>
        <p:spPr>
          <a:xfrm>
            <a:off x="1" y="244611"/>
            <a:ext cx="9144000" cy="857250"/>
          </a:xfrm>
          <a:prstGeom prst="rect">
            <a:avLst/>
          </a:prstGeom>
        </p:spPr>
        <p:txBody>
          <a:bodyPr vert="horz"/>
          <a:lstStyle>
            <a:lvl1pPr algn="ctr">
              <a:defRPr>
                <a:solidFill>
                  <a:srgbClr val="007DC3"/>
                </a:solidFill>
              </a:defRPr>
            </a:lvl1pPr>
          </a:lstStyle>
          <a:p>
            <a:r>
              <a:rPr lang="en-US" dirty="0"/>
              <a:t>CLICK TO EDIT MASTER TITLE STYLE</a:t>
            </a:r>
          </a:p>
        </p:txBody>
      </p:sp>
      <p:pic>
        <p:nvPicPr>
          <p:cNvPr id="21" name="Picture 20"/>
          <p:cNvPicPr>
            <a:picLocks noChangeAspect="1"/>
          </p:cNvPicPr>
          <p:nvPr userDrawn="1"/>
        </p:nvPicPr>
        <p:blipFill>
          <a:blip r:embed="rId2"/>
          <a:stretch>
            <a:fillRect/>
          </a:stretch>
        </p:blipFill>
        <p:spPr>
          <a:xfrm>
            <a:off x="8034834" y="4511610"/>
            <a:ext cx="909665" cy="465265"/>
          </a:xfrm>
          <a:prstGeom prst="rect">
            <a:avLst/>
          </a:prstGeom>
        </p:spPr>
      </p:pic>
      <p:pic>
        <p:nvPicPr>
          <p:cNvPr id="23" name="Picture 22"/>
          <p:cNvPicPr>
            <a:picLocks noChangeAspect="1"/>
          </p:cNvPicPr>
          <p:nvPr userDrawn="1"/>
        </p:nvPicPr>
        <p:blipFill rotWithShape="1">
          <a:blip r:embed="rId3"/>
          <a:srcRect b="3024"/>
          <a:stretch/>
        </p:blipFill>
        <p:spPr>
          <a:xfrm>
            <a:off x="3991397" y="832804"/>
            <a:ext cx="1086144" cy="3478827"/>
          </a:xfrm>
          <a:prstGeom prst="rect">
            <a:avLst/>
          </a:prstGeom>
        </p:spPr>
      </p:pic>
    </p:spTree>
    <p:extLst>
      <p:ext uri="{BB962C8B-B14F-4D97-AF65-F5344CB8AC3E}">
        <p14:creationId xmlns:p14="http://schemas.microsoft.com/office/powerpoint/2010/main" val="98373381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11_Custom Layout">
    <p:spTree>
      <p:nvGrpSpPr>
        <p:cNvPr id="1" name=""/>
        <p:cNvGrpSpPr/>
        <p:nvPr/>
      </p:nvGrpSpPr>
      <p:grpSpPr>
        <a:xfrm>
          <a:off x="0" y="0"/>
          <a:ext cx="0" cy="0"/>
          <a:chOff x="0" y="0"/>
          <a:chExt cx="0" cy="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pic>
          <p:nvPicPr>
            <p:cNvPr id="18" name="Picture 17"/>
            <p:cNvPicPr>
              <a:picLocks noChangeAspect="1"/>
            </p:cNvPicPr>
            <p:nvPr/>
          </p:nvPicPr>
          <p:blipFill>
            <a:blip r:embed="rId3"/>
            <a:stretch>
              <a:fillRect/>
            </a:stretch>
          </p:blipFill>
          <p:spPr>
            <a:xfrm>
              <a:off x="8034834" y="4511610"/>
              <a:ext cx="909665" cy="465265"/>
            </a:xfrm>
            <a:prstGeom prst="rect">
              <a:avLst/>
            </a:prstGeom>
          </p:spPr>
        </p:pic>
        <p:sp>
          <p:nvSpPr>
            <p:cNvPr id="19" name="Rectangle 18"/>
            <p:cNvSpPr/>
            <p:nvPr/>
          </p:nvSpPr>
          <p:spPr>
            <a:xfrm>
              <a:off x="809666" y="3255737"/>
              <a:ext cx="1515777" cy="707886"/>
            </a:xfrm>
            <a:prstGeom prst="rect">
              <a:avLst/>
            </a:prstGeom>
          </p:spPr>
          <p:txBody>
            <a:bodyPr wrap="square">
              <a:spAutoFit/>
            </a:bodyPr>
            <a:lstStyle/>
            <a:p>
              <a:pPr lvl="0"/>
              <a:r>
                <a:rPr lang="en-US" sz="800" dirty="0">
                  <a:solidFill>
                    <a:schemeClr val="tx1"/>
                  </a:solidFill>
                  <a:latin typeface="Arial" panose="020B0604020202020204" pitchFamily="34" charset="0"/>
                  <a:cs typeface="Arial" panose="020B0604020202020204" pitchFamily="34" charset="0"/>
                </a:rPr>
                <a:t>Helping the underprivileged in the areas of healthcare, education, social rehabilitation, rural development, and the arts</a:t>
              </a:r>
            </a:p>
          </p:txBody>
        </p:sp>
        <p:sp>
          <p:nvSpPr>
            <p:cNvPr id="20" name="Rectangle 19"/>
            <p:cNvSpPr/>
            <p:nvPr/>
          </p:nvSpPr>
          <p:spPr>
            <a:xfrm>
              <a:off x="3352481" y="3255737"/>
              <a:ext cx="1968971" cy="830997"/>
            </a:xfrm>
            <a:prstGeom prst="rect">
              <a:avLst/>
            </a:prstGeom>
          </p:spPr>
          <p:txBody>
            <a:bodyPr wrap="square">
              <a:spAutoFit/>
            </a:bodyPr>
            <a:lstStyle/>
            <a:p>
              <a:pPr lvl="0"/>
              <a:r>
                <a:rPr lang="en-US" sz="800" dirty="0">
                  <a:solidFill>
                    <a:schemeClr val="tx1"/>
                  </a:solidFill>
                  <a:latin typeface="Arial" panose="020B0604020202020204" pitchFamily="34" charset="0"/>
                  <a:cs typeface="Arial" panose="020B0604020202020204" pitchFamily="34" charset="0"/>
                </a:rPr>
                <a:t>Bringing Computer Science education to children, young adults, and workers across the US, particularly those in under-represented communities, as well as IT training to adults to enhance their employability</a:t>
              </a:r>
            </a:p>
          </p:txBody>
        </p:sp>
        <p:sp>
          <p:nvSpPr>
            <p:cNvPr id="21" name="Rectangle 20"/>
            <p:cNvSpPr/>
            <p:nvPr/>
          </p:nvSpPr>
          <p:spPr>
            <a:xfrm>
              <a:off x="7407766" y="3255737"/>
              <a:ext cx="1536733" cy="1077218"/>
            </a:xfrm>
            <a:prstGeom prst="rect">
              <a:avLst/>
            </a:prstGeom>
          </p:spPr>
          <p:txBody>
            <a:bodyPr wrap="square">
              <a:spAutoFit/>
            </a:bodyPr>
            <a:lstStyle/>
            <a:p>
              <a:r>
                <a:rPr lang="en-US" sz="800" dirty="0">
                  <a:solidFill>
                    <a:schemeClr val="tx1"/>
                  </a:solidFill>
                  <a:latin typeface="Arial" panose="020B0604020202020204" pitchFamily="34" charset="0"/>
                  <a:cs typeface="Arial" panose="020B0604020202020204" pitchFamily="34" charset="0"/>
                </a:rPr>
                <a:t>US$100K Infosys Prize to outstanding researchers, each in Engineering and Computer Science, Humanities, Life Sciences, Mathematical Sciences, Physical Sciences, and Social Sciences</a:t>
              </a:r>
            </a:p>
          </p:txBody>
        </p:sp>
        <p:pic>
          <p:nvPicPr>
            <p:cNvPr id="22" name="Picture 21"/>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354407" y="3309790"/>
              <a:ext cx="360009" cy="876300"/>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739361" y="3328840"/>
              <a:ext cx="529377" cy="529377"/>
            </a:xfrm>
            <a:prstGeom prst="rect">
              <a:avLst/>
            </a:prstGeom>
          </p:spPr>
        </p:pic>
        <p:pic>
          <p:nvPicPr>
            <p:cNvPr id="24" name="Picture 2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746750" y="3283966"/>
              <a:ext cx="619125" cy="619125"/>
            </a:xfrm>
            <a:prstGeom prst="rect">
              <a:avLst/>
            </a:prstGeom>
          </p:spPr>
        </p:pic>
        <p:pic>
          <p:nvPicPr>
            <p:cNvPr id="25" name="Picture 2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713006" y="856720"/>
              <a:ext cx="832987" cy="3476230"/>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55237411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14_Custom Layout">
    <p:spTree>
      <p:nvGrpSpPr>
        <p:cNvPr id="1" name=""/>
        <p:cNvGrpSpPr/>
        <p:nvPr/>
      </p:nvGrpSpPr>
      <p:grpSpPr>
        <a:xfrm>
          <a:off x="0" y="0"/>
          <a:ext cx="0" cy="0"/>
          <a:chOff x="0" y="0"/>
          <a:chExt cx="0" cy="0"/>
        </a:xfrm>
      </p:grpSpPr>
      <p:grpSp>
        <p:nvGrpSpPr>
          <p:cNvPr id="3" name="Group 2"/>
          <p:cNvGrpSpPr/>
          <p:nvPr userDrawn="1"/>
        </p:nvGrpSpPr>
        <p:grpSpPr>
          <a:xfrm>
            <a:off x="0" y="0"/>
            <a:ext cx="9144000" cy="5143500"/>
            <a:chOff x="0" y="0"/>
            <a:chExt cx="9144000" cy="514350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3262" y="856717"/>
                <a:ext cx="832988" cy="3476237"/>
              </a:xfrm>
              <a:prstGeom prst="rect">
                <a:avLst/>
              </a:prstGeom>
            </p:spPr>
          </p:pic>
        </p:grpSp>
        <p:pic>
          <p:nvPicPr>
            <p:cNvPr id="19" name="Picture 18"/>
            <p:cNvPicPr>
              <a:picLocks noChangeAspect="1"/>
            </p:cNvPicPr>
            <p:nvPr userDrawn="1"/>
          </p:nvPicPr>
          <p:blipFill>
            <a:blip r:embed="rId4"/>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125668187"/>
      </p:ext>
    </p:extLst>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5_Custom Layout">
    <p:spTree>
      <p:nvGrpSpPr>
        <p:cNvPr id="1" name=""/>
        <p:cNvGrpSpPr/>
        <p:nvPr/>
      </p:nvGrpSpPr>
      <p:grpSpPr>
        <a:xfrm>
          <a:off x="0" y="0"/>
          <a:ext cx="0" cy="0"/>
          <a:chOff x="0" y="0"/>
          <a:chExt cx="0" cy="0"/>
        </a:xfrm>
      </p:grpSpPr>
      <p:grpSp>
        <p:nvGrpSpPr>
          <p:cNvPr id="3" name="Group 2"/>
          <p:cNvGrpSpPr/>
          <p:nvPr userDrawn="1"/>
        </p:nvGrpSpPr>
        <p:grpSpPr>
          <a:xfrm>
            <a:off x="0" y="0"/>
            <a:ext cx="9144000" cy="5143500"/>
            <a:chOff x="0" y="0"/>
            <a:chExt cx="9144000" cy="514350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2150" y="856718"/>
                <a:ext cx="832988" cy="3476234"/>
              </a:xfrm>
              <a:prstGeom prst="rect">
                <a:avLst/>
              </a:prstGeom>
            </p:spPr>
          </p:pic>
        </p:grpSp>
        <p:pic>
          <p:nvPicPr>
            <p:cNvPr id="19" name="Picture 18"/>
            <p:cNvPicPr>
              <a:picLocks noChangeAspect="1"/>
            </p:cNvPicPr>
            <p:nvPr userDrawn="1"/>
          </p:nvPicPr>
          <p:blipFill>
            <a:blip r:embed="rId4"/>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grpSp>
        <p:nvGrpSpPr>
          <p:cNvPr id="9" name="Group 8"/>
          <p:cNvGrpSpPr/>
          <p:nvPr userDrawn="1"/>
        </p:nvGrpSpPr>
        <p:grpSpPr>
          <a:xfrm>
            <a:off x="275894" y="3292995"/>
            <a:ext cx="8229931" cy="976175"/>
            <a:chOff x="275894" y="3292995"/>
            <a:chExt cx="8229931" cy="976175"/>
          </a:xfrm>
        </p:grpSpPr>
        <p:grpSp>
          <p:nvGrpSpPr>
            <p:cNvPr id="10" name="Group 9"/>
            <p:cNvGrpSpPr/>
            <p:nvPr/>
          </p:nvGrpSpPr>
          <p:grpSpPr>
            <a:xfrm>
              <a:off x="275894" y="3292995"/>
              <a:ext cx="6846971" cy="976175"/>
              <a:chOff x="387353" y="3217863"/>
              <a:chExt cx="8139573" cy="1160462"/>
            </a:xfrm>
            <a:solidFill>
              <a:srgbClr val="FFFFFF">
                <a:alpha val="30196"/>
              </a:srgbClr>
            </a:solidFill>
          </p:grpSpPr>
          <p:sp>
            <p:nvSpPr>
              <p:cNvPr id="21" name="Freeform 17"/>
              <p:cNvSpPr>
                <a:spLocks/>
              </p:cNvSpPr>
              <p:nvPr/>
            </p:nvSpPr>
            <p:spPr bwMode="auto">
              <a:xfrm>
                <a:off x="387353" y="3217863"/>
                <a:ext cx="463550" cy="1160462"/>
              </a:xfrm>
              <a:custGeom>
                <a:avLst/>
                <a:gdLst>
                  <a:gd name="T0" fmla="*/ 84 w 153"/>
                  <a:gd name="T1" fmla="*/ 0 h 380"/>
                  <a:gd name="T2" fmla="*/ 70 w 153"/>
                  <a:gd name="T3" fmla="*/ 0 h 380"/>
                  <a:gd name="T4" fmla="*/ 0 w 153"/>
                  <a:gd name="T5" fmla="*/ 70 h 380"/>
                  <a:gd name="T6" fmla="*/ 0 w 153"/>
                  <a:gd name="T7" fmla="*/ 311 h 380"/>
                  <a:gd name="T8" fmla="*/ 70 w 153"/>
                  <a:gd name="T9" fmla="*/ 380 h 380"/>
                  <a:gd name="T10" fmla="*/ 84 w 153"/>
                  <a:gd name="T11" fmla="*/ 380 h 380"/>
                  <a:gd name="T12" fmla="*/ 153 w 153"/>
                  <a:gd name="T13" fmla="*/ 311 h 380"/>
                  <a:gd name="T14" fmla="*/ 153 w 153"/>
                  <a:gd name="T15" fmla="*/ 234 h 380"/>
                  <a:gd name="T16" fmla="*/ 111 w 153"/>
                  <a:gd name="T17" fmla="*/ 234 h 380"/>
                  <a:gd name="T18" fmla="*/ 111 w 153"/>
                  <a:gd name="T19" fmla="*/ 313 h 380"/>
                  <a:gd name="T20" fmla="*/ 83 w 153"/>
                  <a:gd name="T21" fmla="*/ 341 h 380"/>
                  <a:gd name="T22" fmla="*/ 71 w 153"/>
                  <a:gd name="T23" fmla="*/ 341 h 380"/>
                  <a:gd name="T24" fmla="*/ 43 w 153"/>
                  <a:gd name="T25" fmla="*/ 313 h 380"/>
                  <a:gd name="T26" fmla="*/ 43 w 153"/>
                  <a:gd name="T27" fmla="*/ 68 h 380"/>
                  <a:gd name="T28" fmla="*/ 71 w 153"/>
                  <a:gd name="T29" fmla="*/ 39 h 380"/>
                  <a:gd name="T30" fmla="*/ 82 w 153"/>
                  <a:gd name="T31" fmla="*/ 39 h 380"/>
                  <a:gd name="T32" fmla="*/ 110 w 153"/>
                  <a:gd name="T33" fmla="*/ 68 h 380"/>
                  <a:gd name="T34" fmla="*/ 110 w 153"/>
                  <a:gd name="T35" fmla="*/ 136 h 380"/>
                  <a:gd name="T36" fmla="*/ 152 w 153"/>
                  <a:gd name="T37" fmla="*/ 136 h 380"/>
                  <a:gd name="T38" fmla="*/ 152 w 153"/>
                  <a:gd name="T39" fmla="*/ 69 h 380"/>
                  <a:gd name="T40" fmla="*/ 84 w 153"/>
                  <a:gd name="T41" fmla="*/ 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53" h="380">
                    <a:moveTo>
                      <a:pt x="84" y="0"/>
                    </a:moveTo>
                    <a:cubicBezTo>
                      <a:pt x="70" y="0"/>
                      <a:pt x="70" y="0"/>
                      <a:pt x="70" y="0"/>
                    </a:cubicBezTo>
                    <a:cubicBezTo>
                      <a:pt x="23" y="0"/>
                      <a:pt x="0" y="23"/>
                      <a:pt x="0" y="70"/>
                    </a:cubicBezTo>
                    <a:cubicBezTo>
                      <a:pt x="0" y="311"/>
                      <a:pt x="0" y="311"/>
                      <a:pt x="0" y="311"/>
                    </a:cubicBezTo>
                    <a:cubicBezTo>
                      <a:pt x="0" y="357"/>
                      <a:pt x="23" y="380"/>
                      <a:pt x="70" y="380"/>
                    </a:cubicBezTo>
                    <a:cubicBezTo>
                      <a:pt x="84" y="380"/>
                      <a:pt x="84" y="380"/>
                      <a:pt x="84" y="380"/>
                    </a:cubicBezTo>
                    <a:cubicBezTo>
                      <a:pt x="130" y="380"/>
                      <a:pt x="153" y="357"/>
                      <a:pt x="153" y="311"/>
                    </a:cubicBezTo>
                    <a:cubicBezTo>
                      <a:pt x="153" y="234"/>
                      <a:pt x="153" y="234"/>
                      <a:pt x="153" y="234"/>
                    </a:cubicBezTo>
                    <a:cubicBezTo>
                      <a:pt x="111" y="234"/>
                      <a:pt x="111" y="234"/>
                      <a:pt x="111" y="234"/>
                    </a:cubicBezTo>
                    <a:cubicBezTo>
                      <a:pt x="111" y="313"/>
                      <a:pt x="111" y="313"/>
                      <a:pt x="111" y="313"/>
                    </a:cubicBezTo>
                    <a:cubicBezTo>
                      <a:pt x="111" y="332"/>
                      <a:pt x="102" y="341"/>
                      <a:pt x="83" y="341"/>
                    </a:cubicBezTo>
                    <a:cubicBezTo>
                      <a:pt x="71" y="341"/>
                      <a:pt x="71" y="341"/>
                      <a:pt x="71" y="341"/>
                    </a:cubicBezTo>
                    <a:cubicBezTo>
                      <a:pt x="52" y="341"/>
                      <a:pt x="43" y="332"/>
                      <a:pt x="43" y="313"/>
                    </a:cubicBezTo>
                    <a:cubicBezTo>
                      <a:pt x="43" y="68"/>
                      <a:pt x="43" y="68"/>
                      <a:pt x="43" y="68"/>
                    </a:cubicBezTo>
                    <a:cubicBezTo>
                      <a:pt x="43" y="48"/>
                      <a:pt x="52" y="39"/>
                      <a:pt x="71" y="39"/>
                    </a:cubicBezTo>
                    <a:cubicBezTo>
                      <a:pt x="82" y="39"/>
                      <a:pt x="82" y="39"/>
                      <a:pt x="82" y="39"/>
                    </a:cubicBezTo>
                    <a:cubicBezTo>
                      <a:pt x="101" y="39"/>
                      <a:pt x="110" y="48"/>
                      <a:pt x="110" y="68"/>
                    </a:cubicBezTo>
                    <a:cubicBezTo>
                      <a:pt x="110" y="136"/>
                      <a:pt x="110" y="136"/>
                      <a:pt x="110" y="136"/>
                    </a:cubicBezTo>
                    <a:cubicBezTo>
                      <a:pt x="152" y="136"/>
                      <a:pt x="152" y="136"/>
                      <a:pt x="152" y="136"/>
                    </a:cubicBezTo>
                    <a:cubicBezTo>
                      <a:pt x="152" y="69"/>
                      <a:pt x="152" y="69"/>
                      <a:pt x="152" y="69"/>
                    </a:cubicBezTo>
                    <a:cubicBezTo>
                      <a:pt x="152" y="23"/>
                      <a:pt x="129" y="0"/>
                      <a:pt x="84" y="0"/>
                    </a:cubicBez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2" name="Freeform 18"/>
              <p:cNvSpPr>
                <a:spLocks/>
              </p:cNvSpPr>
              <p:nvPr/>
            </p:nvSpPr>
            <p:spPr bwMode="auto">
              <a:xfrm>
                <a:off x="1576606" y="3230563"/>
                <a:ext cx="342900" cy="1138236"/>
              </a:xfrm>
              <a:custGeom>
                <a:avLst/>
                <a:gdLst>
                  <a:gd name="T0" fmla="*/ 82 w 216"/>
                  <a:gd name="T1" fmla="*/ 0 h 717"/>
                  <a:gd name="T2" fmla="*/ 0 w 216"/>
                  <a:gd name="T3" fmla="*/ 0 h 717"/>
                  <a:gd name="T4" fmla="*/ 0 w 216"/>
                  <a:gd name="T5" fmla="*/ 717 h 717"/>
                  <a:gd name="T6" fmla="*/ 216 w 216"/>
                  <a:gd name="T7" fmla="*/ 717 h 717"/>
                  <a:gd name="T8" fmla="*/ 216 w 216"/>
                  <a:gd name="T9" fmla="*/ 642 h 717"/>
                  <a:gd name="T10" fmla="*/ 82 w 216"/>
                  <a:gd name="T11" fmla="*/ 642 h 717"/>
                  <a:gd name="T12" fmla="*/ 82 w 216"/>
                  <a:gd name="T13" fmla="*/ 0 h 717"/>
                </a:gdLst>
                <a:ahLst/>
                <a:cxnLst>
                  <a:cxn ang="0">
                    <a:pos x="T0" y="T1"/>
                  </a:cxn>
                  <a:cxn ang="0">
                    <a:pos x="T2" y="T3"/>
                  </a:cxn>
                  <a:cxn ang="0">
                    <a:pos x="T4" y="T5"/>
                  </a:cxn>
                  <a:cxn ang="0">
                    <a:pos x="T6" y="T7"/>
                  </a:cxn>
                  <a:cxn ang="0">
                    <a:pos x="T8" y="T9"/>
                  </a:cxn>
                  <a:cxn ang="0">
                    <a:pos x="T10" y="T11"/>
                  </a:cxn>
                  <a:cxn ang="0">
                    <a:pos x="T12" y="T13"/>
                  </a:cxn>
                </a:cxnLst>
                <a:rect l="0" t="0" r="r" b="b"/>
                <a:pathLst>
                  <a:path w="216" h="717">
                    <a:moveTo>
                      <a:pt x="82" y="0"/>
                    </a:moveTo>
                    <a:lnTo>
                      <a:pt x="0" y="0"/>
                    </a:lnTo>
                    <a:lnTo>
                      <a:pt x="0" y="717"/>
                    </a:lnTo>
                    <a:lnTo>
                      <a:pt x="216" y="717"/>
                    </a:lnTo>
                    <a:lnTo>
                      <a:pt x="216" y="642"/>
                    </a:lnTo>
                    <a:lnTo>
                      <a:pt x="82" y="642"/>
                    </a:lnTo>
                    <a:lnTo>
                      <a:pt x="8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Rectangle 21"/>
              <p:cNvSpPr>
                <a:spLocks noChangeArrowheads="1"/>
              </p:cNvSpPr>
              <p:nvPr/>
            </p:nvSpPr>
            <p:spPr bwMode="auto">
              <a:xfrm>
                <a:off x="3456320" y="3230563"/>
                <a:ext cx="130175" cy="1138236"/>
              </a:xfrm>
              <a:prstGeom prst="rect">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4" name="Freeform 22"/>
              <p:cNvSpPr>
                <a:spLocks/>
              </p:cNvSpPr>
              <p:nvPr/>
            </p:nvSpPr>
            <p:spPr bwMode="auto">
              <a:xfrm>
                <a:off x="5048432" y="3230563"/>
                <a:ext cx="344488" cy="1138236"/>
              </a:xfrm>
              <a:custGeom>
                <a:avLst/>
                <a:gdLst>
                  <a:gd name="T0" fmla="*/ 217 w 217"/>
                  <a:gd name="T1" fmla="*/ 0 h 717"/>
                  <a:gd name="T2" fmla="*/ 0 w 217"/>
                  <a:gd name="T3" fmla="*/ 0 h 717"/>
                  <a:gd name="T4" fmla="*/ 0 w 217"/>
                  <a:gd name="T5" fmla="*/ 717 h 717"/>
                  <a:gd name="T6" fmla="*/ 80 w 217"/>
                  <a:gd name="T7" fmla="*/ 717 h 717"/>
                  <a:gd name="T8" fmla="*/ 80 w 217"/>
                  <a:gd name="T9" fmla="*/ 390 h 717"/>
                  <a:gd name="T10" fmla="*/ 213 w 217"/>
                  <a:gd name="T11" fmla="*/ 390 h 717"/>
                  <a:gd name="T12" fmla="*/ 213 w 217"/>
                  <a:gd name="T13" fmla="*/ 315 h 717"/>
                  <a:gd name="T14" fmla="*/ 80 w 217"/>
                  <a:gd name="T15" fmla="*/ 315 h 717"/>
                  <a:gd name="T16" fmla="*/ 80 w 217"/>
                  <a:gd name="T17" fmla="*/ 75 h 717"/>
                  <a:gd name="T18" fmla="*/ 217 w 217"/>
                  <a:gd name="T19" fmla="*/ 75 h 717"/>
                  <a:gd name="T20" fmla="*/ 217 w 217"/>
                  <a:gd name="T21"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7" h="717">
                    <a:moveTo>
                      <a:pt x="217" y="0"/>
                    </a:moveTo>
                    <a:lnTo>
                      <a:pt x="0" y="0"/>
                    </a:lnTo>
                    <a:lnTo>
                      <a:pt x="0" y="717"/>
                    </a:lnTo>
                    <a:lnTo>
                      <a:pt x="80" y="717"/>
                    </a:lnTo>
                    <a:lnTo>
                      <a:pt x="80" y="390"/>
                    </a:lnTo>
                    <a:lnTo>
                      <a:pt x="213" y="390"/>
                    </a:lnTo>
                    <a:lnTo>
                      <a:pt x="213" y="315"/>
                    </a:lnTo>
                    <a:lnTo>
                      <a:pt x="80" y="315"/>
                    </a:lnTo>
                    <a:lnTo>
                      <a:pt x="80" y="75"/>
                    </a:lnTo>
                    <a:lnTo>
                      <a:pt x="217" y="75"/>
                    </a:lnTo>
                    <a:lnTo>
                      <a:pt x="217"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5" name="Freeform 24"/>
              <p:cNvSpPr>
                <a:spLocks/>
              </p:cNvSpPr>
              <p:nvPr/>
            </p:nvSpPr>
            <p:spPr bwMode="auto">
              <a:xfrm>
                <a:off x="8169738" y="3230563"/>
                <a:ext cx="357188" cy="1138236"/>
              </a:xfrm>
              <a:custGeom>
                <a:avLst/>
                <a:gdLst>
                  <a:gd name="T0" fmla="*/ 223 w 225"/>
                  <a:gd name="T1" fmla="*/ 0 h 717"/>
                  <a:gd name="T2" fmla="*/ 0 w 225"/>
                  <a:gd name="T3" fmla="*/ 0 h 717"/>
                  <a:gd name="T4" fmla="*/ 0 w 225"/>
                  <a:gd name="T5" fmla="*/ 717 h 717"/>
                  <a:gd name="T6" fmla="*/ 225 w 225"/>
                  <a:gd name="T7" fmla="*/ 717 h 717"/>
                  <a:gd name="T8" fmla="*/ 225 w 225"/>
                  <a:gd name="T9" fmla="*/ 642 h 717"/>
                  <a:gd name="T10" fmla="*/ 80 w 225"/>
                  <a:gd name="T11" fmla="*/ 642 h 717"/>
                  <a:gd name="T12" fmla="*/ 80 w 225"/>
                  <a:gd name="T13" fmla="*/ 388 h 717"/>
                  <a:gd name="T14" fmla="*/ 217 w 225"/>
                  <a:gd name="T15" fmla="*/ 388 h 717"/>
                  <a:gd name="T16" fmla="*/ 217 w 225"/>
                  <a:gd name="T17" fmla="*/ 313 h 717"/>
                  <a:gd name="T18" fmla="*/ 80 w 225"/>
                  <a:gd name="T19" fmla="*/ 313 h 717"/>
                  <a:gd name="T20" fmla="*/ 80 w 225"/>
                  <a:gd name="T21" fmla="*/ 75 h 717"/>
                  <a:gd name="T22" fmla="*/ 223 w 225"/>
                  <a:gd name="T23" fmla="*/ 75 h 717"/>
                  <a:gd name="T24" fmla="*/ 223 w 225"/>
                  <a:gd name="T25" fmla="*/ 0 h 7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25" h="717">
                    <a:moveTo>
                      <a:pt x="223" y="0"/>
                    </a:moveTo>
                    <a:lnTo>
                      <a:pt x="0" y="0"/>
                    </a:lnTo>
                    <a:lnTo>
                      <a:pt x="0" y="717"/>
                    </a:lnTo>
                    <a:lnTo>
                      <a:pt x="225" y="717"/>
                    </a:lnTo>
                    <a:lnTo>
                      <a:pt x="225" y="642"/>
                    </a:lnTo>
                    <a:lnTo>
                      <a:pt x="80" y="642"/>
                    </a:lnTo>
                    <a:lnTo>
                      <a:pt x="80" y="388"/>
                    </a:lnTo>
                    <a:lnTo>
                      <a:pt x="217" y="388"/>
                    </a:lnTo>
                    <a:lnTo>
                      <a:pt x="217" y="313"/>
                    </a:lnTo>
                    <a:lnTo>
                      <a:pt x="80" y="313"/>
                    </a:lnTo>
                    <a:lnTo>
                      <a:pt x="80" y="75"/>
                    </a:lnTo>
                    <a:lnTo>
                      <a:pt x="223" y="75"/>
                    </a:lnTo>
                    <a:lnTo>
                      <a:pt x="22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11" name="Rectangle 10"/>
            <p:cNvSpPr/>
            <p:nvPr/>
          </p:nvSpPr>
          <p:spPr>
            <a:xfrm>
              <a:off x="283867" y="3442638"/>
              <a:ext cx="866753"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Client Value </a:t>
              </a:r>
              <a:r>
                <a:rPr lang="en-US" sz="800" dirty="0">
                  <a:solidFill>
                    <a:schemeClr val="tx1"/>
                  </a:solidFill>
                  <a:latin typeface="Arial" panose="020B0604020202020204" pitchFamily="34" charset="0"/>
                  <a:cs typeface="Arial" panose="020B0604020202020204" pitchFamily="34" charset="0"/>
                </a:rPr>
                <a:t>To surpass client expectations consistently.</a:t>
              </a:r>
            </a:p>
          </p:txBody>
        </p:sp>
        <p:sp>
          <p:nvSpPr>
            <p:cNvPr id="12" name="Rectangle 11"/>
            <p:cNvSpPr/>
            <p:nvPr/>
          </p:nvSpPr>
          <p:spPr>
            <a:xfrm>
              <a:off x="1291528" y="3442638"/>
              <a:ext cx="1454052"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Leadership by Example </a:t>
              </a:r>
              <a:r>
                <a:rPr lang="en-US" sz="800" dirty="0">
                  <a:solidFill>
                    <a:schemeClr val="tx1"/>
                  </a:solidFill>
                  <a:latin typeface="Arial" panose="020B0604020202020204" pitchFamily="34" charset="0"/>
                  <a:cs typeface="Arial" panose="020B0604020202020204" pitchFamily="34" charset="0"/>
                </a:rPr>
                <a:t>To set standards in our business and transactions, and be an exemplar for the industry and ourselves.</a:t>
              </a:r>
            </a:p>
          </p:txBody>
        </p:sp>
        <p:sp>
          <p:nvSpPr>
            <p:cNvPr id="13" name="Rectangle 12"/>
            <p:cNvSpPr/>
            <p:nvPr/>
          </p:nvSpPr>
          <p:spPr>
            <a:xfrm>
              <a:off x="2867438" y="3442638"/>
              <a:ext cx="1186939"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Integrity and Transparency</a:t>
              </a:r>
              <a:br>
                <a:rPr lang="en-US" sz="800" b="1" dirty="0">
                  <a:solidFill>
                    <a:srgbClr val="381460"/>
                  </a:solidFill>
                  <a:latin typeface="Arial" panose="020B0604020202020204" pitchFamily="34" charset="0"/>
                  <a:cs typeface="Arial" panose="020B0604020202020204" pitchFamily="34" charset="0"/>
                </a:rPr>
              </a:br>
              <a:r>
                <a:rPr lang="en-US" sz="800" dirty="0">
                  <a:solidFill>
                    <a:schemeClr val="tx1"/>
                  </a:solidFill>
                  <a:latin typeface="Arial" panose="020B0604020202020204" pitchFamily="34" charset="0"/>
                  <a:cs typeface="Arial" panose="020B0604020202020204" pitchFamily="34" charset="0"/>
                </a:rPr>
                <a:t>To be ethical, sincere, and open in all our transactions.</a:t>
              </a:r>
            </a:p>
          </p:txBody>
        </p:sp>
        <p:sp>
          <p:nvSpPr>
            <p:cNvPr id="14" name="Rectangle 13"/>
            <p:cNvSpPr/>
            <p:nvPr/>
          </p:nvSpPr>
          <p:spPr>
            <a:xfrm>
              <a:off x="4214336" y="3442638"/>
              <a:ext cx="1226225"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Fairness</a:t>
              </a:r>
              <a:br>
                <a:rPr lang="en-US" sz="800" dirty="0">
                  <a:solidFill>
                    <a:schemeClr val="tx1"/>
                  </a:solidFill>
                  <a:latin typeface="Arial" panose="020B0604020202020204" pitchFamily="34" charset="0"/>
                  <a:cs typeface="Arial" panose="020B0604020202020204" pitchFamily="34" charset="0"/>
                </a:rPr>
              </a:br>
              <a:r>
                <a:rPr lang="en-US" sz="800" dirty="0">
                  <a:solidFill>
                    <a:schemeClr val="tx1"/>
                  </a:solidFill>
                  <a:latin typeface="Arial" panose="020B0604020202020204" pitchFamily="34" charset="0"/>
                  <a:cs typeface="Arial" panose="020B0604020202020204" pitchFamily="34" charset="0"/>
                </a:rPr>
                <a:t>To be objective and transaction-oriented, and thereby earn trust and respect.</a:t>
              </a:r>
            </a:p>
          </p:txBody>
        </p:sp>
        <p:sp>
          <p:nvSpPr>
            <p:cNvPr id="20" name="Rectangle 19"/>
            <p:cNvSpPr/>
            <p:nvPr/>
          </p:nvSpPr>
          <p:spPr>
            <a:xfrm>
              <a:off x="6822400" y="3442638"/>
              <a:ext cx="1683425" cy="707886"/>
            </a:xfrm>
            <a:prstGeom prst="rect">
              <a:avLst/>
            </a:prstGeom>
          </p:spPr>
          <p:txBody>
            <a:bodyPr wrap="square">
              <a:spAutoFit/>
            </a:bodyPr>
            <a:lstStyle/>
            <a:p>
              <a:pPr lvl="0"/>
              <a:r>
                <a:rPr lang="en-US" sz="800" b="1" dirty="0">
                  <a:solidFill>
                    <a:srgbClr val="002060"/>
                  </a:solidFill>
                  <a:latin typeface="Arial" panose="020B0604020202020204" pitchFamily="34" charset="0"/>
                  <a:cs typeface="Arial" panose="020B0604020202020204" pitchFamily="34" charset="0"/>
                </a:rPr>
                <a:t>Excellence</a:t>
              </a:r>
              <a:br>
                <a:rPr lang="en-US" sz="800" dirty="0">
                  <a:solidFill>
                    <a:schemeClr val="tx1"/>
                  </a:solidFill>
                  <a:latin typeface="Arial" panose="020B0604020202020204" pitchFamily="34" charset="0"/>
                  <a:cs typeface="Arial" panose="020B0604020202020204" pitchFamily="34" charset="0"/>
                </a:rPr>
              </a:br>
              <a:r>
                <a:rPr lang="en-US" sz="800" dirty="0">
                  <a:solidFill>
                    <a:schemeClr val="tx1"/>
                  </a:solidFill>
                  <a:latin typeface="Arial" panose="020B0604020202020204" pitchFamily="34" charset="0"/>
                  <a:cs typeface="Arial" panose="020B0604020202020204" pitchFamily="34" charset="0"/>
                </a:rPr>
                <a:t>To strive relentlessly and constantly improve ourselves, our teams, our services, and our products to become the best. </a:t>
              </a:r>
            </a:p>
          </p:txBody>
        </p:sp>
      </p:grpSp>
    </p:spTree>
    <p:extLst>
      <p:ext uri="{BB962C8B-B14F-4D97-AF65-F5344CB8AC3E}">
        <p14:creationId xmlns:p14="http://schemas.microsoft.com/office/powerpoint/2010/main" val="1673972763"/>
      </p:ext>
    </p:extLst>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2_Custom Layout">
    <p:spTree>
      <p:nvGrpSpPr>
        <p:cNvPr id="1" name=""/>
        <p:cNvGrpSpPr/>
        <p:nvPr/>
      </p:nvGrpSpPr>
      <p:grpSpPr>
        <a:xfrm>
          <a:off x="0" y="0"/>
          <a:ext cx="0" cy="0"/>
          <a:chOff x="0" y="0"/>
          <a:chExt cx="0" cy="0"/>
        </a:xfrm>
      </p:grpSpPr>
      <p:sp>
        <p:nvSpPr>
          <p:cNvPr id="22" name="Title 21"/>
          <p:cNvSpPr>
            <a:spLocks noGrp="1"/>
          </p:cNvSpPr>
          <p:nvPr>
            <p:ph type="title" hasCustomPrompt="1"/>
          </p:nvPr>
        </p:nvSpPr>
        <p:spPr>
          <a:xfrm>
            <a:off x="251209" y="244611"/>
            <a:ext cx="3904509" cy="857250"/>
          </a:xfrm>
          <a:prstGeom prst="rect">
            <a:avLst/>
          </a:prstGeom>
        </p:spPr>
        <p:txBody>
          <a:bodyPr vert="horz"/>
          <a:lstStyle>
            <a:lvl1pPr algn="l">
              <a:defRPr>
                <a:solidFill>
                  <a:schemeClr val="tx1"/>
                </a:solidFill>
              </a:defRPr>
            </a:lvl1pPr>
          </a:lstStyle>
          <a:p>
            <a:r>
              <a:rPr lang="en-US" dirty="0"/>
              <a:t>Click to edit master title style</a:t>
            </a:r>
          </a:p>
        </p:txBody>
      </p:sp>
      <p:pic>
        <p:nvPicPr>
          <p:cNvPr id="21" name="Picture 20"/>
          <p:cNvPicPr>
            <a:picLocks noChangeAspect="1"/>
          </p:cNvPicPr>
          <p:nvPr userDrawn="1"/>
        </p:nvPicPr>
        <p:blipFill>
          <a:blip r:embed="rId2"/>
          <a:stretch>
            <a:fillRect/>
          </a:stretch>
        </p:blipFill>
        <p:spPr>
          <a:xfrm>
            <a:off x="8034834" y="4511610"/>
            <a:ext cx="909665" cy="465265"/>
          </a:xfrm>
          <a:prstGeom prst="rect">
            <a:avLst/>
          </a:prstGeom>
        </p:spPr>
      </p:pic>
      <p:sp>
        <p:nvSpPr>
          <p:cNvPr id="39" name="object 2"/>
          <p:cNvSpPr/>
          <p:nvPr/>
        </p:nvSpPr>
        <p:spPr>
          <a:xfrm>
            <a:off x="5722519" y="856717"/>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a:p>
        </p:txBody>
      </p:sp>
      <p:grpSp>
        <p:nvGrpSpPr>
          <p:cNvPr id="2" name="Group 1"/>
          <p:cNvGrpSpPr/>
          <p:nvPr userDrawn="1"/>
        </p:nvGrpSpPr>
        <p:grpSpPr>
          <a:xfrm>
            <a:off x="-2463" y="2154155"/>
            <a:ext cx="9160462" cy="865433"/>
            <a:chOff x="-2463" y="2124011"/>
            <a:chExt cx="9160462" cy="865433"/>
          </a:xfrm>
          <a:solidFill>
            <a:srgbClr val="007DC3"/>
          </a:solidFill>
        </p:grpSpPr>
        <p:sp>
          <p:nvSpPr>
            <p:cNvPr id="40" name="object 3"/>
            <p:cNvSpPr/>
            <p:nvPr/>
          </p:nvSpPr>
          <p:spPr>
            <a:xfrm>
              <a:off x="46813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1" name="object 4"/>
            <p:cNvSpPr/>
            <p:nvPr/>
          </p:nvSpPr>
          <p:spPr>
            <a:xfrm>
              <a:off x="41607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42" name="object 5"/>
            <p:cNvSpPr/>
            <p:nvPr/>
          </p:nvSpPr>
          <p:spPr>
            <a:xfrm>
              <a:off x="364018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3" name="object 6"/>
            <p:cNvSpPr/>
            <p:nvPr/>
          </p:nvSpPr>
          <p:spPr>
            <a:xfrm>
              <a:off x="155927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4" name="object 7"/>
            <p:cNvSpPr/>
            <p:nvPr/>
          </p:nvSpPr>
          <p:spPr>
            <a:xfrm>
              <a:off x="103870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5" name="object 8"/>
            <p:cNvSpPr/>
            <p:nvPr/>
          </p:nvSpPr>
          <p:spPr>
            <a:xfrm>
              <a:off x="518121"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6" name="object 9"/>
            <p:cNvSpPr/>
            <p:nvPr/>
          </p:nvSpPr>
          <p:spPr>
            <a:xfrm>
              <a:off x="-2463"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7" name="object 23"/>
            <p:cNvSpPr/>
            <p:nvPr/>
          </p:nvSpPr>
          <p:spPr>
            <a:xfrm>
              <a:off x="9053798"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48" name="object 24"/>
            <p:cNvSpPr/>
            <p:nvPr/>
          </p:nvSpPr>
          <p:spPr>
            <a:xfrm>
              <a:off x="8533215"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49" name="object 25"/>
            <p:cNvSpPr/>
            <p:nvPr/>
          </p:nvSpPr>
          <p:spPr>
            <a:xfrm>
              <a:off x="8012645"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0" name="object 26"/>
            <p:cNvSpPr/>
            <p:nvPr/>
          </p:nvSpPr>
          <p:spPr>
            <a:xfrm>
              <a:off x="7492075"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1" name="object 27"/>
            <p:cNvSpPr/>
            <p:nvPr/>
          </p:nvSpPr>
          <p:spPr>
            <a:xfrm>
              <a:off x="6971479"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grpFill/>
          </p:spPr>
          <p:txBody>
            <a:bodyPr wrap="square" lIns="0" tIns="0" rIns="0" bIns="0" rtlCol="0"/>
            <a:lstStyle/>
            <a:p>
              <a:pPr lvl="0"/>
              <a:endParaRPr/>
            </a:p>
          </p:txBody>
        </p:sp>
        <p:sp>
          <p:nvSpPr>
            <p:cNvPr id="52" name="object 28"/>
            <p:cNvSpPr/>
            <p:nvPr/>
          </p:nvSpPr>
          <p:spPr>
            <a:xfrm>
              <a:off x="5201905" y="2124011"/>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3" name="object 6"/>
            <p:cNvSpPr/>
            <p:nvPr userDrawn="1"/>
          </p:nvSpPr>
          <p:spPr>
            <a:xfrm>
              <a:off x="3119617"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4" name="object 7"/>
            <p:cNvSpPr/>
            <p:nvPr userDrawn="1"/>
          </p:nvSpPr>
          <p:spPr>
            <a:xfrm>
              <a:off x="2599047"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sp>
          <p:nvSpPr>
            <p:cNvPr id="55" name="object 8"/>
            <p:cNvSpPr/>
            <p:nvPr userDrawn="1"/>
          </p:nvSpPr>
          <p:spPr>
            <a:xfrm>
              <a:off x="2078465"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grpFill/>
          </p:spPr>
          <p:txBody>
            <a:bodyPr wrap="square" lIns="0" tIns="0" rIns="0" bIns="0" rtlCol="0"/>
            <a:lstStyle/>
            <a:p>
              <a:pPr lvl="0"/>
              <a:endParaRPr/>
            </a:p>
          </p:txBody>
        </p:sp>
      </p:grpSp>
    </p:spTree>
    <p:extLst>
      <p:ext uri="{BB962C8B-B14F-4D97-AF65-F5344CB8AC3E}">
        <p14:creationId xmlns:p14="http://schemas.microsoft.com/office/powerpoint/2010/main" val="260779712"/>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8_Custom Layout">
    <p:spTree>
      <p:nvGrpSpPr>
        <p:cNvPr id="1" name=""/>
        <p:cNvGrpSpPr/>
        <p:nvPr/>
      </p:nvGrpSpPr>
      <p:grpSpPr>
        <a:xfrm>
          <a:off x="0" y="0"/>
          <a:ext cx="0" cy="0"/>
          <a:chOff x="0" y="0"/>
          <a:chExt cx="0" cy="0"/>
        </a:xfrm>
      </p:grpSpPr>
      <p:sp>
        <p:nvSpPr>
          <p:cNvPr id="40" name="Shape 40"/>
          <p:cNvSpPr>
            <a:spLocks noGrp="1"/>
          </p:cNvSpPr>
          <p:nvPr>
            <p:ph type="title" hasCustomPrompt="1"/>
          </p:nvPr>
        </p:nvSpPr>
        <p:spPr>
          <a:xfrm>
            <a:off x="5298135" y="1287358"/>
            <a:ext cx="3175397" cy="681142"/>
          </a:xfrm>
          <a:prstGeom prst="rect">
            <a:avLst/>
          </a:prstGeom>
        </p:spPr>
        <p:txBody>
          <a:bodyPr anchor="ctr">
            <a:noAutofit/>
          </a:bodyPr>
          <a:lstStyle>
            <a:lvl1pPr algn="l">
              <a:defRPr sz="2000">
                <a:solidFill>
                  <a:srgbClr val="007DC3"/>
                </a:solidFill>
              </a:defRPr>
            </a:lvl1pPr>
          </a:lstStyle>
          <a:p>
            <a:r>
              <a:rPr lang="en-US" dirty="0"/>
              <a:t>TITLE TEXT</a:t>
            </a:r>
          </a:p>
        </p:txBody>
      </p:sp>
      <p:sp>
        <p:nvSpPr>
          <p:cNvPr id="7" name="Text Placeholder 2"/>
          <p:cNvSpPr txBox="1">
            <a:spLocks/>
          </p:cNvSpPr>
          <p:nvPr userDrawn="1"/>
        </p:nvSpPr>
        <p:spPr>
          <a:xfrm>
            <a:off x="3046371" y="4514342"/>
            <a:ext cx="4459330" cy="380748"/>
          </a:xfrm>
          <a:prstGeom prst="rect">
            <a:avLst/>
          </a:prstGeom>
        </p:spPr>
        <p:txBody>
          <a:bodyPr anchor="t">
            <a:noAutofit/>
          </a:bodyPr>
          <a:lstStyle>
            <a:lvl1pPr marL="0" indent="0" algn="just" defTabSz="914400" rtl="0" eaLnBrk="1" latinLnBrk="0" hangingPunct="1">
              <a:lnSpc>
                <a:spcPct val="95000"/>
              </a:lnSpc>
              <a:spcBef>
                <a:spcPts val="0"/>
              </a:spcBef>
              <a:spcAft>
                <a:spcPts val="0"/>
              </a:spcAft>
              <a:buClr>
                <a:schemeClr val="accent1"/>
              </a:buClr>
              <a:buFont typeface="Arial" pitchFamily="34" charset="0"/>
              <a:buNone/>
              <a:defRPr sz="500" b="1" kern="1200" spc="-20" baseline="0">
                <a:solidFill>
                  <a:schemeClr val="bg1"/>
                </a:solidFill>
                <a:latin typeface="Arial" pitchFamily="34" charset="0"/>
                <a:ea typeface="+mn-ea"/>
                <a:cs typeface="Arial" pitchFamily="34" charset="0"/>
              </a:defRPr>
            </a:lvl1pPr>
            <a:lvl2pPr marL="457200" indent="0" algn="l" defTabSz="914400" rtl="0" eaLnBrk="1" latinLnBrk="0" hangingPunct="1">
              <a:lnSpc>
                <a:spcPct val="110000"/>
              </a:lnSpc>
              <a:spcBef>
                <a:spcPts val="600"/>
              </a:spcBef>
              <a:spcAft>
                <a:spcPts val="600"/>
              </a:spcAft>
              <a:buClr>
                <a:schemeClr val="accent1"/>
              </a:buClr>
              <a:buFont typeface="Arial" pitchFamily="34" charset="0"/>
              <a:buNone/>
              <a:defRPr sz="1800" kern="1200">
                <a:solidFill>
                  <a:schemeClr val="tx1">
                    <a:tint val="75000"/>
                  </a:schemeClr>
                </a:solidFill>
                <a:latin typeface="Arial" pitchFamily="34" charset="0"/>
                <a:ea typeface="+mn-ea"/>
                <a:cs typeface="Arial" pitchFamily="34" charset="0"/>
              </a:defRPr>
            </a:lvl2pPr>
            <a:lvl3pPr marL="914400" indent="0" algn="l" defTabSz="914400" rtl="0" eaLnBrk="1" latinLnBrk="0" hangingPunct="1">
              <a:lnSpc>
                <a:spcPct val="110000"/>
              </a:lnSpc>
              <a:spcBef>
                <a:spcPts val="600"/>
              </a:spcBef>
              <a:spcAft>
                <a:spcPts val="600"/>
              </a:spcAft>
              <a:buClr>
                <a:schemeClr val="accent1"/>
              </a:buClr>
              <a:buFont typeface="Arial" pitchFamily="34" charset="0"/>
              <a:buNone/>
              <a:defRPr sz="1600" kern="1200">
                <a:solidFill>
                  <a:schemeClr val="tx1">
                    <a:tint val="75000"/>
                  </a:schemeClr>
                </a:solidFill>
                <a:latin typeface="Arial" pitchFamily="34" charset="0"/>
                <a:ea typeface="+mn-ea"/>
                <a:cs typeface="Arial" pitchFamily="34" charset="0"/>
              </a:defRPr>
            </a:lvl3pPr>
            <a:lvl4pPr marL="13716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4pPr>
            <a:lvl5pPr marL="1828800" indent="0" algn="l" defTabSz="914400" rtl="0" eaLnBrk="1" latinLnBrk="0" hangingPunct="1">
              <a:lnSpc>
                <a:spcPct val="110000"/>
              </a:lnSpc>
              <a:spcBef>
                <a:spcPts val="600"/>
              </a:spcBef>
              <a:spcAft>
                <a:spcPts val="600"/>
              </a:spcAft>
              <a:buClr>
                <a:schemeClr val="accent1"/>
              </a:buClr>
              <a:buFont typeface="Arial" pitchFamily="34" charset="0"/>
              <a:buNone/>
              <a:defRPr sz="1400" kern="1200">
                <a:solidFill>
                  <a:schemeClr val="tx1">
                    <a:tint val="75000"/>
                  </a:schemeClr>
                </a:solidFill>
                <a:latin typeface="Arial" pitchFamily="34" charset="0"/>
                <a:ea typeface="+mn-ea"/>
                <a:cs typeface="Arial" pitchFamily="34" charset="0"/>
              </a:defRPr>
            </a:lvl5pPr>
            <a:lvl6pPr marL="22860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6pPr>
            <a:lvl7pPr marL="27432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7pPr>
            <a:lvl8pPr marL="32004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8pPr>
            <a:lvl9pPr marL="3657600" indent="0" algn="l" defTabSz="914400" rtl="0" eaLnBrk="1" latinLnBrk="0" hangingPunct="1">
              <a:spcBef>
                <a:spcPct val="20000"/>
              </a:spcBef>
              <a:buFont typeface="Arial" pitchFamily="34" charset="0"/>
              <a:buNone/>
              <a:defRPr sz="1400" kern="1200">
                <a:solidFill>
                  <a:schemeClr val="tx1">
                    <a:tint val="75000"/>
                  </a:schemeClr>
                </a:solidFill>
                <a:latin typeface="+mn-lt"/>
                <a:ea typeface="+mn-ea"/>
                <a:cs typeface="+mn-cs"/>
              </a:defRPr>
            </a:lvl9pPr>
          </a:lstStyle>
          <a:p>
            <a:pPr>
              <a:lnSpc>
                <a:spcPct val="100000"/>
              </a:lnSpc>
            </a:pPr>
            <a:r>
              <a:rPr lang="en-US" sz="500" dirty="0">
                <a:solidFill>
                  <a:schemeClr val="tx2">
                    <a:lumMod val="50000"/>
                  </a:schemeClr>
                </a:solidFill>
              </a:rPr>
              <a:t>© 2018 Infosys Limited, Bengaluru, India. All Rights Reserved. Infosys believes the information in this document is accurate as of its publication date; such information is subject to change without notice. Infosys acknowledges the proprietary rights of other companies to the trademarks, product names and such other intellectual property rights mentioned in this document. Except as expressly permitted, neither this documentation nor any part of it may be reproduced, stored in a retrieval system, or transmitted in any form or by any means, electronic, mechanical, printing, photocopying, recording or otherwise, without the prior permission of Infosys Limited and/ or any named intellectual property rights holders under this document.</a:t>
            </a:r>
          </a:p>
        </p:txBody>
      </p:sp>
      <p:grpSp>
        <p:nvGrpSpPr>
          <p:cNvPr id="3" name="Group 2"/>
          <p:cNvGrpSpPr/>
          <p:nvPr userDrawn="1"/>
        </p:nvGrpSpPr>
        <p:grpSpPr>
          <a:xfrm>
            <a:off x="-8920" y="826573"/>
            <a:ext cx="9161828" cy="3459862"/>
            <a:chOff x="-8920" y="826573"/>
            <a:chExt cx="9161828" cy="3459862"/>
          </a:xfrm>
        </p:grpSpPr>
        <p:sp>
          <p:nvSpPr>
            <p:cNvPr id="27" name="object 2"/>
            <p:cNvSpPr/>
            <p:nvPr userDrawn="1"/>
          </p:nvSpPr>
          <p:spPr>
            <a:xfrm>
              <a:off x="2073399" y="826573"/>
              <a:ext cx="832988" cy="3459862"/>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p:spPr>
          <p:txBody>
            <a:bodyPr wrap="square" lIns="0" tIns="0" rIns="0" bIns="0" rtlCol="0"/>
            <a:lstStyle/>
            <a:p>
              <a:endParaRPr/>
            </a:p>
          </p:txBody>
        </p:sp>
        <p:grpSp>
          <p:nvGrpSpPr>
            <p:cNvPr id="2" name="Group 1"/>
            <p:cNvGrpSpPr/>
            <p:nvPr userDrawn="1"/>
          </p:nvGrpSpPr>
          <p:grpSpPr>
            <a:xfrm>
              <a:off x="-8920" y="2124012"/>
              <a:ext cx="9161828" cy="865432"/>
              <a:chOff x="-8920" y="2124012"/>
              <a:chExt cx="9161828" cy="865432"/>
            </a:xfrm>
          </p:grpSpPr>
          <p:sp>
            <p:nvSpPr>
              <p:cNvPr id="1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2" name="object 21"/>
              <p:cNvSpPr/>
              <p:nvPr userDrawn="1"/>
            </p:nvSpPr>
            <p:spPr>
              <a:xfrm>
                <a:off x="852813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3" name="object 22"/>
              <p:cNvSpPr/>
              <p:nvPr userDrawn="1"/>
            </p:nvSpPr>
            <p:spPr>
              <a:xfrm>
                <a:off x="8007566"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4" name="object 23"/>
              <p:cNvSpPr/>
              <p:nvPr userDrawn="1"/>
            </p:nvSpPr>
            <p:spPr>
              <a:xfrm>
                <a:off x="748699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16" name="object 24"/>
              <p:cNvSpPr/>
              <p:nvPr userDrawn="1"/>
            </p:nvSpPr>
            <p:spPr>
              <a:xfrm>
                <a:off x="6966413"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7" name="object 25"/>
              <p:cNvSpPr/>
              <p:nvPr userDrawn="1"/>
            </p:nvSpPr>
            <p:spPr>
              <a:xfrm>
                <a:off x="644584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18" name="object 26"/>
              <p:cNvSpPr/>
              <p:nvPr userDrawn="1"/>
            </p:nvSpPr>
            <p:spPr>
              <a:xfrm>
                <a:off x="5925272"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19" name="object 27"/>
              <p:cNvSpPr/>
              <p:nvPr userDrawn="1"/>
            </p:nvSpPr>
            <p:spPr>
              <a:xfrm>
                <a:off x="540467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9" name="object 24"/>
              <p:cNvSpPr/>
              <p:nvPr userDrawn="1"/>
            </p:nvSpPr>
            <p:spPr>
              <a:xfrm>
                <a:off x="4884094"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30" name="object 25"/>
              <p:cNvSpPr/>
              <p:nvPr userDrawn="1"/>
            </p:nvSpPr>
            <p:spPr>
              <a:xfrm>
                <a:off x="436352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1" name="object 26"/>
              <p:cNvSpPr/>
              <p:nvPr userDrawn="1"/>
            </p:nvSpPr>
            <p:spPr>
              <a:xfrm>
                <a:off x="3842953"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2" name="object 27"/>
              <p:cNvSpPr/>
              <p:nvPr userDrawn="1"/>
            </p:nvSpPr>
            <p:spPr>
              <a:xfrm>
                <a:off x="3322358"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33" name="object 6"/>
              <p:cNvSpPr/>
              <p:nvPr userDrawn="1"/>
            </p:nvSpPr>
            <p:spPr>
              <a:xfrm>
                <a:off x="155281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4" name="object 7"/>
              <p:cNvSpPr/>
              <p:nvPr userDrawn="1"/>
            </p:nvSpPr>
            <p:spPr>
              <a:xfrm>
                <a:off x="1032246"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5" name="object 8"/>
              <p:cNvSpPr/>
              <p:nvPr userDrawn="1"/>
            </p:nvSpPr>
            <p:spPr>
              <a:xfrm>
                <a:off x="511664" y="2124012"/>
                <a:ext cx="104201" cy="865432"/>
              </a:xfrm>
              <a:custGeom>
                <a:avLst/>
                <a:gdLst/>
                <a:ahLst/>
                <a:cxnLst/>
                <a:rect l="l" t="t" r="r" b="b"/>
                <a:pathLst>
                  <a:path w="106045"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sp>
            <p:nvSpPr>
              <p:cNvPr id="3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grpSp>
      </p:grpSp>
      <p:pic>
        <p:nvPicPr>
          <p:cNvPr id="22" name="Picture 21"/>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340575716"/>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2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8421947"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6"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2829703"/>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1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4768"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4768" y="1164692"/>
            <a:ext cx="8509720" cy="3144173"/>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4" name="Text Placeholder 3"/>
          <p:cNvSpPr>
            <a:spLocks noGrp="1"/>
          </p:cNvSpPr>
          <p:nvPr>
            <p:ph type="body" sz="quarter" idx="11"/>
          </p:nvPr>
        </p:nvSpPr>
        <p:spPr>
          <a:xfrm>
            <a:off x="194768" y="611512"/>
            <a:ext cx="8723049" cy="386333"/>
          </a:xfrm>
          <a:prstGeom prst="rect">
            <a:avLst/>
          </a:prstGeom>
        </p:spPr>
        <p:txBody>
          <a:bodyPr/>
          <a:lstStyle>
            <a:lvl1pPr marL="0" indent="0">
              <a:buNone/>
              <a:defRPr sz="1600">
                <a:solidFill>
                  <a:schemeClr val="tx2">
                    <a:lumMod val="50000"/>
                  </a:schemeClr>
                </a:solidFill>
                <a:latin typeface="Arial" panose="020B0604020202020204" pitchFamily="34" charset="0"/>
                <a:cs typeface="Arial" panose="020B0604020202020204" pitchFamily="34" charset="0"/>
              </a:defRPr>
            </a:lvl1pPr>
            <a:lvl2pPr>
              <a:defRPr>
                <a:latin typeface="Arial" panose="020B0604020202020204" pitchFamily="34" charset="0"/>
                <a:cs typeface="Arial" panose="020B0604020202020204" pitchFamily="34" charset="0"/>
              </a:defRPr>
            </a:lvl2pPr>
            <a:lvl3pPr>
              <a:defRPr>
                <a:latin typeface="Arial" panose="020B0604020202020204" pitchFamily="34" charset="0"/>
                <a:cs typeface="Arial" panose="020B0604020202020204" pitchFamily="34" charset="0"/>
              </a:defRPr>
            </a:lvl3pPr>
            <a:lvl4pPr>
              <a:defRPr>
                <a:latin typeface="Arial" panose="020B0604020202020204" pitchFamily="34" charset="0"/>
                <a:cs typeface="Arial" panose="020B0604020202020204" pitchFamily="34" charset="0"/>
              </a:defRPr>
            </a:lvl4pPr>
            <a:lvl5pPr>
              <a:defRPr>
                <a:latin typeface="Arial" panose="020B0604020202020204" pitchFamily="34" charset="0"/>
                <a:cs typeface="Arial" panose="020B0604020202020204" pitchFamily="34" charset="0"/>
              </a:defRPr>
            </a:lvl5pPr>
          </a:lstStyle>
          <a:p>
            <a:pPr lvl="0"/>
            <a:r>
              <a:rPr lang="en-US" dirty="0"/>
              <a:t>Click to edit Master text styles</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642038923"/>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13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337"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17" name="Text Placeholder 2"/>
          <p:cNvSpPr>
            <a:spLocks noGrp="1"/>
          </p:cNvSpPr>
          <p:nvPr>
            <p:ph type="body" idx="1"/>
          </p:nvPr>
        </p:nvSpPr>
        <p:spPr>
          <a:xfrm>
            <a:off x="199337" y="617948"/>
            <a:ext cx="8723050" cy="568873"/>
          </a:xfrm>
          <a:prstGeom prst="rect">
            <a:avLst/>
          </a:prstGeom>
        </p:spPr>
        <p:txBody>
          <a:bodyPr anchor="t">
            <a:noAutofit/>
          </a:bodyPr>
          <a:lstStyle>
            <a:lvl1pPr marL="342900" indent="-342900">
              <a:buNone/>
              <a:defRPr kumimoji="0" lang="en-US" sz="1600" normalizeH="0" dirty="0" smtClean="0">
                <a:solidFill>
                  <a:schemeClr val="tx2">
                    <a:lumMod val="50000"/>
                  </a:schemeClr>
                </a:solidFill>
                <a:effectLst/>
                <a:latin typeface="Arial"/>
                <a:ea typeface="Arial"/>
                <a:cs typeface="Arial"/>
              </a:defRPr>
            </a:lvl1pPr>
          </a:lstStyle>
          <a:p>
            <a:pPr marL="0" lvl="0" indent="0" fontAlgn="auto" hangingPunct="1">
              <a:spcBef>
                <a:spcPts val="0"/>
              </a:spcBef>
              <a:buSzTx/>
            </a:pPr>
            <a:r>
              <a:rPr lang="en-US" dirty="0"/>
              <a:t>Click to edit Master text styles</a:t>
            </a:r>
          </a:p>
        </p:txBody>
      </p:sp>
      <p:sp>
        <p:nvSpPr>
          <p:cNvPr id="9"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0"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8" name="Picture 7"/>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2247470756"/>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25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48960" y="220442"/>
            <a:ext cx="8723050" cy="452986"/>
          </a:xfrm>
          <a:prstGeom prst="rect">
            <a:avLst/>
          </a:prstGeom>
        </p:spPr>
        <p:txBody>
          <a:bodyPr anchor="t">
            <a:noAutofit/>
          </a:bodyPr>
          <a:lstStyle>
            <a:lvl1pPr>
              <a:defRPr sz="22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84499965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28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48960" y="220442"/>
            <a:ext cx="8723050" cy="452986"/>
          </a:xfrm>
          <a:prstGeom prst="rect">
            <a:avLst/>
          </a:prstGeom>
        </p:spPr>
        <p:txBody>
          <a:bodyPr anchor="t">
            <a:noAutofit/>
          </a:bodyPr>
          <a:lstStyle>
            <a:lvl1pPr>
              <a:defRPr sz="22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sp>
        <p:nvSpPr>
          <p:cNvPr id="9" name="Rectangle 8"/>
          <p:cNvSpPr/>
          <p:nvPr userDrawn="1"/>
        </p:nvSpPr>
        <p:spPr>
          <a:xfrm>
            <a:off x="262687" y="3469271"/>
            <a:ext cx="2930458" cy="1154162"/>
          </a:xfrm>
          <a:prstGeom prst="rect">
            <a:avLst/>
          </a:prstGeom>
        </p:spPr>
        <p:txBody>
          <a:bodyPr wrap="square" anchor="ctr">
            <a:spAutoFit/>
          </a:bodyPr>
          <a:lstStyle/>
          <a:p>
            <a:r>
              <a:rPr lang="en-US" sz="1000"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“I see more recent digital acquisitions like WONGDOODY and Brilliant Basics as the future direction: product design and customer experience additions in both US and UK giving</a:t>
            </a:r>
            <a:r>
              <a:rPr lang="en-US" sz="10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1000"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them (Infosys) a digital play.”</a:t>
            </a:r>
          </a:p>
          <a:p>
            <a:endParaRPr lang="en-US" sz="10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a:p>
            <a:r>
              <a:rPr lang="en-US" sz="800"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 </a:t>
            </a:r>
            <a:r>
              <a:rPr lang="en-US" sz="800" b="1" kern="1200" dirty="0" err="1">
                <a:solidFill>
                  <a:schemeClr val="tx1"/>
                </a:solidFill>
                <a:latin typeface="Arial" panose="020B0604020202020204" pitchFamily="34" charset="0"/>
                <a:ea typeface="Times New Roman" panose="02020603050405020304" pitchFamily="18" charset="0"/>
                <a:cs typeface="Arial" panose="020B0604020202020204" pitchFamily="34" charset="0"/>
              </a:rPr>
              <a:t>Jimit</a:t>
            </a:r>
            <a:r>
              <a:rPr lang="en-US" sz="800" b="1"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 Arora</a:t>
            </a:r>
            <a:r>
              <a:rPr lang="en-US" sz="800" kern="1200" dirty="0">
                <a:solidFill>
                  <a:schemeClr val="tx1"/>
                </a:solidFill>
                <a:latin typeface="Arial" panose="020B0604020202020204" pitchFamily="34" charset="0"/>
                <a:ea typeface="Times New Roman" panose="02020603050405020304" pitchFamily="18" charset="0"/>
                <a:cs typeface="Arial" panose="020B0604020202020204" pitchFamily="34" charset="0"/>
              </a:rPr>
              <a:t>, Partner, Everest Group</a:t>
            </a:r>
            <a:endParaRPr lang="en-US" sz="700" dirty="0">
              <a:solidFill>
                <a:schemeClr val="tx1"/>
              </a:solidFill>
              <a:latin typeface="Arial" panose="020B0604020202020204" pitchFamily="34" charset="0"/>
              <a:ea typeface="Times New Roman" panose="02020603050405020304" pitchFamily="18" charset="0"/>
              <a:cs typeface="Arial" panose="020B0604020202020204" pitchFamily="34" charset="0"/>
            </a:endParaRPr>
          </a:p>
        </p:txBody>
      </p:sp>
      <p:pic>
        <p:nvPicPr>
          <p:cNvPr id="10" name="Picture 9"/>
          <p:cNvPicPr>
            <a:picLocks noChangeAspect="1"/>
          </p:cNvPicPr>
          <p:nvPr userDrawn="1"/>
        </p:nvPicPr>
        <p:blipFill>
          <a:blip r:embed="rId3"/>
          <a:stretch>
            <a:fillRect/>
          </a:stretch>
        </p:blipFill>
        <p:spPr>
          <a:xfrm>
            <a:off x="3154096" y="123069"/>
            <a:ext cx="5122025" cy="4887269"/>
          </a:xfrm>
          <a:prstGeom prst="rect">
            <a:avLst/>
          </a:prstGeom>
        </p:spPr>
      </p:pic>
    </p:spTree>
    <p:extLst>
      <p:ext uri="{BB962C8B-B14F-4D97-AF65-F5344CB8AC3E}">
        <p14:creationId xmlns:p14="http://schemas.microsoft.com/office/powerpoint/2010/main" val="1519891562"/>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1_Custom Layout">
    <p:spTree>
      <p:nvGrpSpPr>
        <p:cNvPr id="1" name=""/>
        <p:cNvGrpSpPr/>
        <p:nvPr/>
      </p:nvGrpSpPr>
      <p:grpSpPr>
        <a:xfrm>
          <a:off x="0" y="0"/>
          <a:ext cx="0" cy="0"/>
          <a:chOff x="0" y="0"/>
          <a:chExt cx="0" cy="0"/>
        </a:xfrm>
      </p:grpSpPr>
      <p:grpSp>
        <p:nvGrpSpPr>
          <p:cNvPr id="2" name="Group 1"/>
          <p:cNvGrpSpPr/>
          <p:nvPr userDrawn="1"/>
        </p:nvGrpSpPr>
        <p:grpSpPr>
          <a:xfrm>
            <a:off x="0" y="0"/>
            <a:ext cx="9144000" cy="5143500"/>
            <a:chOff x="0" y="0"/>
            <a:chExt cx="9144000" cy="5143500"/>
          </a:xfrm>
        </p:grpSpPr>
        <p:pic>
          <p:nvPicPr>
            <p:cNvPr id="5" name="Picture 4"/>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6" name="Picture 5"/>
            <p:cNvPicPr>
              <a:picLocks noChangeAspect="1"/>
            </p:cNvPicPr>
            <p:nvPr userDrawn="1"/>
          </p:nvPicPr>
          <p:blipFill>
            <a:blip r:embed="rId3"/>
            <a:stretch>
              <a:fillRect/>
            </a:stretch>
          </p:blipFill>
          <p:spPr>
            <a:xfrm>
              <a:off x="8034834" y="4511610"/>
              <a:ext cx="909665" cy="465265"/>
            </a:xfrm>
            <a:prstGeom prst="rect">
              <a:avLst/>
            </a:prstGeom>
          </p:spPr>
        </p:pic>
        <p:sp>
          <p:nvSpPr>
            <p:cNvPr id="7" name="Rectangle 6"/>
            <p:cNvSpPr/>
            <p:nvPr userDrawn="1"/>
          </p:nvSpPr>
          <p:spPr>
            <a:xfrm>
              <a:off x="3012269" y="3721578"/>
              <a:ext cx="2345514" cy="215444"/>
            </a:xfrm>
            <a:prstGeom prst="rect">
              <a:avLst/>
            </a:prstGeom>
          </p:spPr>
          <p:txBody>
            <a:bodyPr wrap="none">
              <a:spAutoFit/>
            </a:bodyPr>
            <a:lstStyle/>
            <a:p>
              <a:pPr algn="r"/>
              <a:r>
                <a:rPr lang="en-US" sz="800" b="1" dirty="0">
                  <a:solidFill>
                    <a:schemeClr val="bg2">
                      <a:lumMod val="50000"/>
                    </a:schemeClr>
                  </a:solidFill>
                  <a:latin typeface="Arial" panose="020B0604020202020204" pitchFamily="34" charset="0"/>
                  <a:cs typeface="Arial" panose="020B0604020202020204" pitchFamily="34" charset="0"/>
                </a:rPr>
                <a:t>Build on decades of institutional knowledge</a:t>
              </a:r>
            </a:p>
          </p:txBody>
        </p:sp>
        <p:grpSp>
          <p:nvGrpSpPr>
            <p:cNvPr id="8" name="Group 7"/>
            <p:cNvGrpSpPr/>
            <p:nvPr userDrawn="1"/>
          </p:nvGrpSpPr>
          <p:grpSpPr>
            <a:xfrm>
              <a:off x="6686033" y="3066526"/>
              <a:ext cx="2197101" cy="338554"/>
              <a:chOff x="6686033" y="3066526"/>
              <a:chExt cx="2197101" cy="338554"/>
            </a:xfrm>
          </p:grpSpPr>
          <p:sp>
            <p:nvSpPr>
              <p:cNvPr id="10" name="Rectangle 9"/>
              <p:cNvSpPr/>
              <p:nvPr/>
            </p:nvSpPr>
            <p:spPr>
              <a:xfrm>
                <a:off x="6844782" y="3066526"/>
                <a:ext cx="2038352" cy="338554"/>
              </a:xfrm>
              <a:prstGeom prst="rect">
                <a:avLst/>
              </a:prstGeom>
            </p:spPr>
            <p:txBody>
              <a:bodyPr wrap="square">
                <a:spAutoFit/>
              </a:bodyPr>
              <a:lstStyle/>
              <a:p>
                <a:r>
                  <a:rPr lang="en-US" sz="800" b="1" dirty="0">
                    <a:solidFill>
                      <a:schemeClr val="bg2">
                        <a:lumMod val="50000"/>
                      </a:schemeClr>
                    </a:solidFill>
                    <a:latin typeface="Arial" panose="020B0604020202020204" pitchFamily="34" charset="0"/>
                    <a:cs typeface="Arial" panose="020B0604020202020204" pitchFamily="34" charset="0"/>
                  </a:rPr>
                  <a:t>Take advantage of strong brands and significant capital</a:t>
                </a:r>
              </a:p>
            </p:txBody>
          </p:sp>
          <p:pic>
            <p:nvPicPr>
              <p:cNvPr id="11" name="Picture 10"/>
              <p:cNvPicPr>
                <a:picLocks noChangeAspect="1"/>
              </p:cNvPicPr>
              <p:nvPr/>
            </p:nvPicPr>
            <p:blipFill>
              <a:blip r:embed="rId4"/>
              <a:stretch>
                <a:fillRect/>
              </a:stretch>
            </p:blipFill>
            <p:spPr>
              <a:xfrm>
                <a:off x="6686033" y="3154589"/>
                <a:ext cx="164590" cy="167560"/>
              </a:xfrm>
              <a:prstGeom prst="rect">
                <a:avLst/>
              </a:prstGeom>
            </p:spPr>
          </p:pic>
        </p:grpSp>
        <p:sp>
          <p:nvSpPr>
            <p:cNvPr id="12" name="Rectangle 11"/>
            <p:cNvSpPr/>
            <p:nvPr userDrawn="1"/>
          </p:nvSpPr>
          <p:spPr>
            <a:xfrm>
              <a:off x="2905801" y="1238750"/>
              <a:ext cx="2473754" cy="215444"/>
            </a:xfrm>
            <a:prstGeom prst="rect">
              <a:avLst/>
            </a:prstGeom>
          </p:spPr>
          <p:txBody>
            <a:bodyPr wrap="none">
              <a:spAutoFit/>
            </a:bodyPr>
            <a:lstStyle/>
            <a:p>
              <a:pPr algn="r"/>
              <a:r>
                <a:rPr lang="en-US" sz="800" b="1" dirty="0">
                  <a:solidFill>
                    <a:schemeClr val="bg2">
                      <a:lumMod val="50000"/>
                    </a:schemeClr>
                  </a:solidFill>
                  <a:latin typeface="Arial" panose="020B0604020202020204" pitchFamily="34" charset="0"/>
                  <a:cs typeface="Arial" panose="020B0604020202020204" pitchFamily="34" charset="0"/>
                </a:rPr>
                <a:t>Leverage longstanding customer relationships</a:t>
              </a:r>
            </a:p>
          </p:txBody>
        </p:sp>
        <p:pic>
          <p:nvPicPr>
            <p:cNvPr id="13" name="Picture 12"/>
            <p:cNvPicPr>
              <a:picLocks noChangeAspect="1"/>
            </p:cNvPicPr>
            <p:nvPr userDrawn="1"/>
          </p:nvPicPr>
          <p:blipFill>
            <a:blip r:embed="rId5"/>
            <a:stretch>
              <a:fillRect/>
            </a:stretch>
          </p:blipFill>
          <p:spPr>
            <a:xfrm>
              <a:off x="5362719" y="1255707"/>
              <a:ext cx="191942" cy="181530"/>
            </a:xfrm>
            <a:prstGeom prst="rect">
              <a:avLst/>
            </a:prstGeom>
          </p:spPr>
        </p:pic>
        <p:pic>
          <p:nvPicPr>
            <p:cNvPr id="14" name="Picture 13"/>
            <p:cNvPicPr>
              <a:picLocks noChangeAspect="1"/>
            </p:cNvPicPr>
            <p:nvPr userDrawn="1"/>
          </p:nvPicPr>
          <p:blipFill>
            <a:blip r:embed="rId6"/>
            <a:stretch>
              <a:fillRect/>
            </a:stretch>
          </p:blipFill>
          <p:spPr>
            <a:xfrm>
              <a:off x="5343599" y="3745203"/>
              <a:ext cx="230181" cy="182383"/>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242638205"/>
      </p:ext>
    </p:extLst>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26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248960" y="220442"/>
            <a:ext cx="8723050" cy="452986"/>
          </a:xfrm>
          <a:prstGeom prst="rect">
            <a:avLst/>
          </a:prstGeom>
        </p:spPr>
        <p:txBody>
          <a:bodyPr anchor="t">
            <a:noAutofit/>
          </a:bodyPr>
          <a:lstStyle>
            <a:lvl1pPr>
              <a:defRPr sz="22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9"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0"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7" name="Picture 6"/>
          <p:cNvPicPr>
            <a:picLocks noChangeAspect="1"/>
          </p:cNvPicPr>
          <p:nvPr userDrawn="1"/>
        </p:nvPicPr>
        <p:blipFill>
          <a:blip r:embed="rId2"/>
          <a:stretch>
            <a:fillRect/>
          </a:stretch>
        </p:blipFill>
        <p:spPr>
          <a:xfrm>
            <a:off x="8034834" y="4511610"/>
            <a:ext cx="909665" cy="465265"/>
          </a:xfrm>
          <a:prstGeom prst="rect">
            <a:avLst/>
          </a:prstGeom>
        </p:spPr>
      </p:pic>
      <p:grpSp>
        <p:nvGrpSpPr>
          <p:cNvPr id="9" name="Group 8"/>
          <p:cNvGrpSpPr/>
          <p:nvPr userDrawn="1"/>
        </p:nvGrpSpPr>
        <p:grpSpPr>
          <a:xfrm>
            <a:off x="1088883" y="1257652"/>
            <a:ext cx="7006008" cy="2634254"/>
            <a:chOff x="1156917" y="1315708"/>
            <a:chExt cx="7006008" cy="2634254"/>
          </a:xfrm>
        </p:grpSpPr>
        <p:grpSp>
          <p:nvGrpSpPr>
            <p:cNvPr id="10" name="Group 9"/>
            <p:cNvGrpSpPr/>
            <p:nvPr/>
          </p:nvGrpSpPr>
          <p:grpSpPr>
            <a:xfrm>
              <a:off x="1156917" y="1315708"/>
              <a:ext cx="7006008" cy="2634254"/>
              <a:chOff x="1156917" y="1315708"/>
              <a:chExt cx="7006008" cy="2634254"/>
            </a:xfrm>
          </p:grpSpPr>
          <p:grpSp>
            <p:nvGrpSpPr>
              <p:cNvPr id="17" name="Group 16"/>
              <p:cNvGrpSpPr/>
              <p:nvPr/>
            </p:nvGrpSpPr>
            <p:grpSpPr>
              <a:xfrm>
                <a:off x="1156917" y="1315708"/>
                <a:ext cx="7006008" cy="798486"/>
                <a:chOff x="1379658" y="1302238"/>
                <a:chExt cx="6307371" cy="927104"/>
              </a:xfrm>
            </p:grpSpPr>
            <p:grpSp>
              <p:nvGrpSpPr>
                <p:cNvPr id="34" name="Group 33"/>
                <p:cNvGrpSpPr/>
                <p:nvPr/>
              </p:nvGrpSpPr>
              <p:grpSpPr>
                <a:xfrm>
                  <a:off x="1379658" y="1302238"/>
                  <a:ext cx="6307371" cy="927104"/>
                  <a:chOff x="1993900" y="1425512"/>
                  <a:chExt cx="6307371" cy="698500"/>
                </a:xfrm>
              </p:grpSpPr>
              <p:sp>
                <p:nvSpPr>
                  <p:cNvPr id="37" name="Rectangle 26"/>
                  <p:cNvSpPr>
                    <a:spLocks noChangeArrowheads="1"/>
                  </p:cNvSpPr>
                  <p:nvPr/>
                </p:nvSpPr>
                <p:spPr bwMode="auto">
                  <a:xfrm>
                    <a:off x="3225800" y="1425512"/>
                    <a:ext cx="5075471" cy="698500"/>
                  </a:xfrm>
                  <a:prstGeom prst="rect">
                    <a:avLst/>
                  </a:prstGeom>
                  <a:solidFill>
                    <a:srgbClr val="007D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Rectangle 27"/>
                  <p:cNvSpPr>
                    <a:spLocks noChangeArrowheads="1"/>
                  </p:cNvSpPr>
                  <p:nvPr/>
                </p:nvSpPr>
                <p:spPr bwMode="auto">
                  <a:xfrm>
                    <a:off x="1993900" y="1425512"/>
                    <a:ext cx="6307371" cy="698500"/>
                  </a:xfrm>
                  <a:prstGeom prst="rect">
                    <a:avLst/>
                  </a:prstGeom>
                  <a:noFill/>
                  <a:ln w="6350" cap="flat">
                    <a:solidFill>
                      <a:srgbClr val="007D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9" name="Rectangle 28"/>
                  <p:cNvSpPr>
                    <a:spLocks noChangeArrowheads="1"/>
                  </p:cNvSpPr>
                  <p:nvPr/>
                </p:nvSpPr>
                <p:spPr bwMode="auto">
                  <a:xfrm>
                    <a:off x="5270501" y="1486631"/>
                    <a:ext cx="2970744"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35" name="Rectangle 34"/>
                <p:cNvSpPr/>
                <p:nvPr/>
              </p:nvSpPr>
              <p:spPr>
                <a:xfrm>
                  <a:off x="2670979" y="1442625"/>
                  <a:ext cx="1743517" cy="646331"/>
                </a:xfrm>
                <a:prstGeom prst="rect">
                  <a:avLst/>
                </a:prstGeom>
              </p:spPr>
              <p:txBody>
                <a:bodyPr wrap="square" anchor="ctr">
                  <a:spAutoFit/>
                </a:bodyPr>
                <a:lstStyle/>
                <a:p>
                  <a:pPr lvl="0">
                    <a:defRPr/>
                  </a:pPr>
                  <a:r>
                    <a:rPr lang="en-US" sz="1200" b="1" dirty="0">
                      <a:solidFill>
                        <a:srgbClr val="FFFFFF"/>
                      </a:solidFill>
                      <a:latin typeface="Arial" panose="020B0604020202020204" pitchFamily="34" charset="0"/>
                      <a:cs typeface="Arial" panose="020B0604020202020204" pitchFamily="34" charset="0"/>
                    </a:rPr>
                    <a:t>Automation, AI and business application platforms	</a:t>
                  </a:r>
                </a:p>
              </p:txBody>
            </p:sp>
            <p:sp>
              <p:nvSpPr>
                <p:cNvPr id="36" name="Rectangle 35"/>
                <p:cNvSpPr/>
                <p:nvPr/>
              </p:nvSpPr>
              <p:spPr>
                <a:xfrm>
                  <a:off x="4725314" y="1386104"/>
                  <a:ext cx="2607932" cy="759374"/>
                </a:xfrm>
                <a:prstGeom prst="rect">
                  <a:avLst/>
                </a:prstGeom>
              </p:spPr>
              <p:txBody>
                <a:bodyPr wrap="square" anchor="ctr">
                  <a:spAutoFit/>
                </a:bodyPr>
                <a:lstStyle/>
                <a:p>
                  <a:pPr>
                    <a:spcAft>
                      <a:spcPts val="300"/>
                    </a:spcAft>
                  </a:pPr>
                  <a:r>
                    <a:rPr lang="en-US" sz="1050" dirty="0">
                      <a:solidFill>
                        <a:srgbClr val="0C1A37"/>
                      </a:solidFill>
                      <a:latin typeface="Arial" panose="020B0604020202020204" pitchFamily="34" charset="0"/>
                      <a:cs typeface="Arial" panose="020B0604020202020204" pitchFamily="34" charset="0"/>
                    </a:rPr>
                    <a:t>10,000+ processes automated with RPA</a:t>
                  </a:r>
                </a:p>
                <a:p>
                  <a:pPr>
                    <a:spcAft>
                      <a:spcPts val="300"/>
                    </a:spcAft>
                  </a:pPr>
                  <a:r>
                    <a:rPr lang="en-US" sz="1050" dirty="0">
                      <a:solidFill>
                        <a:srgbClr val="0C1A37"/>
                      </a:solidFill>
                      <a:latin typeface="Arial" panose="020B0604020202020204" pitchFamily="34" charset="0"/>
                      <a:cs typeface="Arial" panose="020B0604020202020204" pitchFamily="34" charset="0"/>
                    </a:rPr>
                    <a:t>50,000+ bots are live</a:t>
                  </a:r>
                </a:p>
                <a:p>
                  <a:pPr>
                    <a:spcAft>
                      <a:spcPts val="300"/>
                    </a:spcAft>
                  </a:pPr>
                  <a:r>
                    <a:rPr lang="en-US" sz="1050" dirty="0">
                      <a:solidFill>
                        <a:srgbClr val="0C1A37"/>
                      </a:solidFill>
                      <a:latin typeface="Arial" panose="020B0604020202020204" pitchFamily="34" charset="0"/>
                      <a:cs typeface="Arial" panose="020B0604020202020204" pitchFamily="34" charset="0"/>
                    </a:rPr>
                    <a:t>Clients in 50 countries</a:t>
                  </a:r>
                </a:p>
              </p:txBody>
            </p:sp>
          </p:grpSp>
          <p:grpSp>
            <p:nvGrpSpPr>
              <p:cNvPr id="18" name="Group 17"/>
              <p:cNvGrpSpPr/>
              <p:nvPr/>
            </p:nvGrpSpPr>
            <p:grpSpPr>
              <a:xfrm>
                <a:off x="1156917" y="2225465"/>
                <a:ext cx="7006008" cy="798486"/>
                <a:chOff x="1379658" y="1302238"/>
                <a:chExt cx="6307371" cy="927104"/>
              </a:xfrm>
            </p:grpSpPr>
            <p:grpSp>
              <p:nvGrpSpPr>
                <p:cNvPr id="28" name="Group 27"/>
                <p:cNvGrpSpPr/>
                <p:nvPr/>
              </p:nvGrpSpPr>
              <p:grpSpPr>
                <a:xfrm>
                  <a:off x="1379658" y="1302238"/>
                  <a:ext cx="6307371" cy="927104"/>
                  <a:chOff x="1993900" y="1425512"/>
                  <a:chExt cx="6307371" cy="698500"/>
                </a:xfrm>
              </p:grpSpPr>
              <p:sp>
                <p:nvSpPr>
                  <p:cNvPr id="31" name="Rectangle 26"/>
                  <p:cNvSpPr>
                    <a:spLocks noChangeArrowheads="1"/>
                  </p:cNvSpPr>
                  <p:nvPr/>
                </p:nvSpPr>
                <p:spPr bwMode="auto">
                  <a:xfrm>
                    <a:off x="3225800" y="1425512"/>
                    <a:ext cx="5075471" cy="698500"/>
                  </a:xfrm>
                  <a:prstGeom prst="rect">
                    <a:avLst/>
                  </a:prstGeom>
                  <a:solidFill>
                    <a:srgbClr val="007D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2" name="Rectangle 27"/>
                  <p:cNvSpPr>
                    <a:spLocks noChangeArrowheads="1"/>
                  </p:cNvSpPr>
                  <p:nvPr/>
                </p:nvSpPr>
                <p:spPr bwMode="auto">
                  <a:xfrm>
                    <a:off x="1993900" y="1425512"/>
                    <a:ext cx="6307371" cy="698500"/>
                  </a:xfrm>
                  <a:prstGeom prst="rect">
                    <a:avLst/>
                  </a:prstGeom>
                  <a:noFill/>
                  <a:ln w="6350" cap="flat">
                    <a:solidFill>
                      <a:srgbClr val="007D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3" name="Rectangle 28"/>
                  <p:cNvSpPr>
                    <a:spLocks noChangeArrowheads="1"/>
                  </p:cNvSpPr>
                  <p:nvPr/>
                </p:nvSpPr>
                <p:spPr bwMode="auto">
                  <a:xfrm>
                    <a:off x="5270501" y="1486631"/>
                    <a:ext cx="2970744"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9" name="Rectangle 28"/>
                <p:cNvSpPr/>
                <p:nvPr/>
              </p:nvSpPr>
              <p:spPr>
                <a:xfrm>
                  <a:off x="2670979" y="1350292"/>
                  <a:ext cx="1743517" cy="830997"/>
                </a:xfrm>
                <a:prstGeom prst="rect">
                  <a:avLst/>
                </a:prstGeom>
              </p:spPr>
              <p:txBody>
                <a:bodyPr wrap="square" anchor="ctr">
                  <a:spAutoFit/>
                </a:bodyPr>
                <a:lstStyle/>
                <a:p>
                  <a:pPr lvl="0">
                    <a:defRPr/>
                  </a:pPr>
                  <a:r>
                    <a:rPr lang="en-US" sz="1200" b="1" dirty="0">
                      <a:solidFill>
                        <a:srgbClr val="FFFFFF"/>
                      </a:solidFill>
                      <a:latin typeface="Arial" panose="020B0604020202020204" pitchFamily="34" charset="0"/>
                      <a:cs typeface="Arial" panose="020B0604020202020204" pitchFamily="34" charset="0"/>
                    </a:rPr>
                    <a:t>Industry leading suite of digital and core banking solutions</a:t>
                  </a:r>
                </a:p>
              </p:txBody>
            </p:sp>
            <p:sp>
              <p:nvSpPr>
                <p:cNvPr id="30" name="Rectangle 29"/>
                <p:cNvSpPr/>
                <p:nvPr/>
              </p:nvSpPr>
              <p:spPr>
                <a:xfrm>
                  <a:off x="4725313" y="1386104"/>
                  <a:ext cx="2681659" cy="759374"/>
                </a:xfrm>
                <a:prstGeom prst="rect">
                  <a:avLst/>
                </a:prstGeom>
              </p:spPr>
              <p:txBody>
                <a:bodyPr wrap="square" anchor="ctr">
                  <a:spAutoFit/>
                </a:bodyPr>
                <a:lstStyle/>
                <a:p>
                  <a:pPr>
                    <a:spcAft>
                      <a:spcPts val="300"/>
                    </a:spcAft>
                  </a:pPr>
                  <a:r>
                    <a:rPr lang="en-US" sz="1050" dirty="0">
                      <a:solidFill>
                        <a:srgbClr val="0C1A37"/>
                      </a:solidFill>
                      <a:latin typeface="Arial" panose="020B0604020202020204" pitchFamily="34" charset="0"/>
                      <a:cs typeface="Arial" panose="020B0604020202020204" pitchFamily="34" charset="0"/>
                    </a:rPr>
                    <a:t>1.3 billion+ bank accounts</a:t>
                  </a:r>
                </a:p>
                <a:p>
                  <a:pPr>
                    <a:spcAft>
                      <a:spcPts val="300"/>
                    </a:spcAft>
                  </a:pPr>
                  <a:r>
                    <a:rPr lang="en-US" sz="1050" dirty="0">
                      <a:solidFill>
                        <a:srgbClr val="0C1A37"/>
                      </a:solidFill>
                      <a:latin typeface="Arial" panose="020B0604020202020204" pitchFamily="34" charset="0"/>
                      <a:cs typeface="Arial" panose="020B0604020202020204" pitchFamily="34" charset="0"/>
                    </a:rPr>
                    <a:t>16.5% of the world’s adult banking population</a:t>
                  </a:r>
                </a:p>
                <a:p>
                  <a:pPr>
                    <a:spcAft>
                      <a:spcPts val="300"/>
                    </a:spcAft>
                  </a:pPr>
                  <a:r>
                    <a:rPr lang="en-US" sz="1050" dirty="0">
                      <a:solidFill>
                        <a:srgbClr val="0C1A37"/>
                      </a:solidFill>
                      <a:latin typeface="Arial" panose="020B0604020202020204" pitchFamily="34" charset="0"/>
                      <a:cs typeface="Arial" panose="020B0604020202020204" pitchFamily="34" charset="0"/>
                    </a:rPr>
                    <a:t>Footprint across 100 countries</a:t>
                  </a:r>
                </a:p>
              </p:txBody>
            </p:sp>
          </p:grpSp>
          <p:grpSp>
            <p:nvGrpSpPr>
              <p:cNvPr id="21" name="Group 20"/>
              <p:cNvGrpSpPr/>
              <p:nvPr/>
            </p:nvGrpSpPr>
            <p:grpSpPr>
              <a:xfrm>
                <a:off x="1156917" y="3118965"/>
                <a:ext cx="7006008" cy="830997"/>
                <a:chOff x="1379658" y="1283364"/>
                <a:chExt cx="6307371" cy="964852"/>
              </a:xfrm>
            </p:grpSpPr>
            <p:grpSp>
              <p:nvGrpSpPr>
                <p:cNvPr id="22" name="Group 21"/>
                <p:cNvGrpSpPr/>
                <p:nvPr/>
              </p:nvGrpSpPr>
              <p:grpSpPr>
                <a:xfrm>
                  <a:off x="1379658" y="1302238"/>
                  <a:ext cx="6307371" cy="927104"/>
                  <a:chOff x="1993900" y="1425512"/>
                  <a:chExt cx="6307371" cy="698500"/>
                </a:xfrm>
              </p:grpSpPr>
              <p:sp>
                <p:nvSpPr>
                  <p:cNvPr id="25" name="Rectangle 26"/>
                  <p:cNvSpPr>
                    <a:spLocks noChangeArrowheads="1"/>
                  </p:cNvSpPr>
                  <p:nvPr/>
                </p:nvSpPr>
                <p:spPr bwMode="auto">
                  <a:xfrm>
                    <a:off x="3225800" y="1425512"/>
                    <a:ext cx="5075471" cy="698500"/>
                  </a:xfrm>
                  <a:prstGeom prst="rect">
                    <a:avLst/>
                  </a:prstGeom>
                  <a:solidFill>
                    <a:srgbClr val="007D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6" name="Rectangle 27"/>
                  <p:cNvSpPr>
                    <a:spLocks noChangeArrowheads="1"/>
                  </p:cNvSpPr>
                  <p:nvPr/>
                </p:nvSpPr>
                <p:spPr bwMode="auto">
                  <a:xfrm>
                    <a:off x="1993900" y="1425512"/>
                    <a:ext cx="6307371" cy="698500"/>
                  </a:xfrm>
                  <a:prstGeom prst="rect">
                    <a:avLst/>
                  </a:prstGeom>
                  <a:noFill/>
                  <a:ln w="6350" cap="flat">
                    <a:solidFill>
                      <a:srgbClr val="007DC3"/>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 name="Rectangle 28"/>
                  <p:cNvSpPr>
                    <a:spLocks noChangeArrowheads="1"/>
                  </p:cNvSpPr>
                  <p:nvPr/>
                </p:nvSpPr>
                <p:spPr bwMode="auto">
                  <a:xfrm>
                    <a:off x="5270501" y="1486631"/>
                    <a:ext cx="2970744" cy="576263"/>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sp>
              <p:nvSpPr>
                <p:cNvPr id="23" name="Rectangle 22"/>
                <p:cNvSpPr/>
                <p:nvPr/>
              </p:nvSpPr>
              <p:spPr>
                <a:xfrm>
                  <a:off x="2670979" y="1283364"/>
                  <a:ext cx="1920174" cy="964852"/>
                </a:xfrm>
                <a:prstGeom prst="rect">
                  <a:avLst/>
                </a:prstGeom>
              </p:spPr>
              <p:txBody>
                <a:bodyPr wrap="square" anchor="ctr">
                  <a:spAutoFit/>
                </a:bodyPr>
                <a:lstStyle/>
                <a:p>
                  <a:pPr lvl="0">
                    <a:defRPr/>
                  </a:pPr>
                  <a:r>
                    <a:rPr lang="en-US" sz="1200" b="1" dirty="0">
                      <a:solidFill>
                        <a:srgbClr val="FFFFFF"/>
                      </a:solidFill>
                      <a:latin typeface="Arial" panose="020B0604020202020204" pitchFamily="34" charset="0"/>
                      <a:cs typeface="Arial" panose="020B0604020202020204" pitchFamily="34" charset="0"/>
                    </a:rPr>
                    <a:t>Leading platform in the insurance and financial services industry to improve agent satisfaction</a:t>
                  </a:r>
                </a:p>
              </p:txBody>
            </p:sp>
            <p:sp>
              <p:nvSpPr>
                <p:cNvPr id="24" name="Rectangle 23"/>
                <p:cNvSpPr/>
                <p:nvPr/>
              </p:nvSpPr>
              <p:spPr>
                <a:xfrm>
                  <a:off x="4725313" y="1479910"/>
                  <a:ext cx="2746765" cy="571765"/>
                </a:xfrm>
                <a:prstGeom prst="rect">
                  <a:avLst/>
                </a:prstGeom>
              </p:spPr>
              <p:txBody>
                <a:bodyPr wrap="square" anchor="ctr">
                  <a:spAutoFit/>
                </a:bodyPr>
                <a:lstStyle/>
                <a:p>
                  <a:pPr>
                    <a:spcAft>
                      <a:spcPts val="600"/>
                    </a:spcAft>
                  </a:pPr>
                  <a:r>
                    <a:rPr lang="en-US" sz="1050" dirty="0">
                      <a:solidFill>
                        <a:srgbClr val="0C1A37"/>
                      </a:solidFill>
                      <a:latin typeface="Arial" panose="020B0604020202020204" pitchFamily="34" charset="0"/>
                      <a:cs typeface="Arial" panose="020B0604020202020204" pitchFamily="34" charset="0"/>
                    </a:rPr>
                    <a:t>750,000+ transactions managed monthly</a:t>
                  </a:r>
                </a:p>
                <a:p>
                  <a:pPr>
                    <a:spcAft>
                      <a:spcPts val="600"/>
                    </a:spcAft>
                  </a:pPr>
                  <a:r>
                    <a:rPr lang="en-US" sz="1050" dirty="0">
                      <a:solidFill>
                        <a:srgbClr val="0C1A37"/>
                      </a:solidFill>
                      <a:latin typeface="Arial" panose="020B0604020202020204" pitchFamily="34" charset="0"/>
                      <a:cs typeface="Arial" panose="020B0604020202020204" pitchFamily="34" charset="0"/>
                    </a:rPr>
                    <a:t>2 million+ agents and representatives managed</a:t>
                  </a:r>
                </a:p>
              </p:txBody>
            </p:sp>
          </p:grpSp>
        </p:grpSp>
        <p:grpSp>
          <p:nvGrpSpPr>
            <p:cNvPr id="11" name="Group 10"/>
            <p:cNvGrpSpPr/>
            <p:nvPr/>
          </p:nvGrpSpPr>
          <p:grpSpPr>
            <a:xfrm>
              <a:off x="1447903" y="1465512"/>
              <a:ext cx="806864" cy="480590"/>
              <a:chOff x="1447903" y="1465512"/>
              <a:chExt cx="806864" cy="480590"/>
            </a:xfrm>
          </p:grpSpPr>
          <p:pic>
            <p:nvPicPr>
              <p:cNvPr id="15" name="Picture 14"/>
              <p:cNvPicPr>
                <a:picLocks noChangeAspect="1"/>
              </p:cNvPicPr>
              <p:nvPr/>
            </p:nvPicPr>
            <p:blipFill>
              <a:blip r:embed="rId3"/>
              <a:stretch>
                <a:fillRect/>
              </a:stretch>
            </p:blipFill>
            <p:spPr>
              <a:xfrm>
                <a:off x="1452436" y="1465512"/>
                <a:ext cx="797798" cy="190969"/>
              </a:xfrm>
              <a:prstGeom prst="rect">
                <a:avLst/>
              </a:prstGeom>
            </p:spPr>
          </p:pic>
          <p:pic>
            <p:nvPicPr>
              <p:cNvPr id="16" name="Picture 15"/>
              <p:cNvPicPr>
                <a:picLocks noChangeAspect="1"/>
              </p:cNvPicPr>
              <p:nvPr/>
            </p:nvPicPr>
            <p:blipFill>
              <a:blip r:embed="rId4"/>
              <a:stretch>
                <a:fillRect/>
              </a:stretch>
            </p:blipFill>
            <p:spPr>
              <a:xfrm>
                <a:off x="1447903" y="1773321"/>
                <a:ext cx="806864" cy="172781"/>
              </a:xfrm>
              <a:prstGeom prst="rect">
                <a:avLst/>
              </a:prstGeom>
            </p:spPr>
          </p:pic>
        </p:grpSp>
        <p:pic>
          <p:nvPicPr>
            <p:cNvPr id="12" name="Picture 11"/>
            <p:cNvPicPr>
              <a:picLocks noChangeAspect="1"/>
            </p:cNvPicPr>
            <p:nvPr/>
          </p:nvPicPr>
          <p:blipFill>
            <a:blip r:embed="rId5"/>
            <a:stretch>
              <a:fillRect/>
            </a:stretch>
          </p:blipFill>
          <p:spPr>
            <a:xfrm>
              <a:off x="1542755" y="2448730"/>
              <a:ext cx="617161" cy="362897"/>
            </a:xfrm>
            <a:prstGeom prst="rect">
              <a:avLst/>
            </a:prstGeom>
          </p:spPr>
        </p:pic>
        <p:pic>
          <p:nvPicPr>
            <p:cNvPr id="14" name="Picture 13"/>
            <p:cNvPicPr>
              <a:picLocks noChangeAspect="1"/>
            </p:cNvPicPr>
            <p:nvPr/>
          </p:nvPicPr>
          <p:blipFill>
            <a:blip r:embed="rId6"/>
            <a:stretch>
              <a:fillRect/>
            </a:stretch>
          </p:blipFill>
          <p:spPr>
            <a:xfrm>
              <a:off x="1568444" y="3374460"/>
              <a:ext cx="565782" cy="298189"/>
            </a:xfrm>
            <a:prstGeom prst="rect">
              <a:avLst/>
            </a:prstGeom>
          </p:spPr>
        </p:pic>
      </p:grpSp>
    </p:spTree>
    <p:extLst>
      <p:ext uri="{BB962C8B-B14F-4D97-AF65-F5344CB8AC3E}">
        <p14:creationId xmlns:p14="http://schemas.microsoft.com/office/powerpoint/2010/main" val="791983549"/>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22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9185"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8"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0" name="Text Placeholder 2"/>
          <p:cNvSpPr>
            <a:spLocks noGrp="1"/>
          </p:cNvSpPr>
          <p:nvPr>
            <p:ph type="body" sz="quarter" idx="10"/>
          </p:nvPr>
        </p:nvSpPr>
        <p:spPr>
          <a:xfrm>
            <a:off x="4484914"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1"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9" name="Picture 8"/>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237227261"/>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24_Custom Layout">
    <p:spTree>
      <p:nvGrpSpPr>
        <p:cNvPr id="1" name=""/>
        <p:cNvGrpSpPr/>
        <p:nvPr/>
      </p:nvGrpSpPr>
      <p:grpSpPr>
        <a:xfrm>
          <a:off x="0" y="0"/>
          <a:ext cx="0" cy="0"/>
          <a:chOff x="0" y="0"/>
          <a:chExt cx="0" cy="0"/>
        </a:xfrm>
      </p:grpSpPr>
      <p:sp>
        <p:nvSpPr>
          <p:cNvPr id="13" name="Shape 40"/>
          <p:cNvSpPr>
            <a:spLocks noGrp="1"/>
          </p:cNvSpPr>
          <p:nvPr>
            <p:ph type="title" hasCustomPrompt="1"/>
          </p:nvPr>
        </p:nvSpPr>
        <p:spPr>
          <a:xfrm>
            <a:off x="197943" y="150264"/>
            <a:ext cx="8723050" cy="452986"/>
          </a:xfrm>
          <a:prstGeom prst="rect">
            <a:avLst/>
          </a:prstGeom>
        </p:spPr>
        <p:txBody>
          <a:bodyPr anchor="t">
            <a:noAutofit/>
          </a:bodyPr>
          <a:lstStyle>
            <a:lvl1pPr>
              <a:defRPr sz="2000" b="0">
                <a:solidFill>
                  <a:schemeClr val="tx1"/>
                </a:solidFill>
              </a:defRPr>
            </a:lvl1pPr>
          </a:lstStyle>
          <a:p>
            <a:r>
              <a:rPr lang="en-US" dirty="0"/>
              <a:t>Title text</a:t>
            </a:r>
          </a:p>
        </p:txBody>
      </p:sp>
      <p:sp>
        <p:nvSpPr>
          <p:cNvPr id="3" name="Text Placeholder 2"/>
          <p:cNvSpPr>
            <a:spLocks noGrp="1"/>
          </p:cNvSpPr>
          <p:nvPr>
            <p:ph type="body" sz="quarter" idx="10"/>
          </p:nvPr>
        </p:nvSpPr>
        <p:spPr>
          <a:xfrm>
            <a:off x="197943"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9" name="Text Placeholder 2"/>
          <p:cNvSpPr>
            <a:spLocks noGrp="1"/>
          </p:cNvSpPr>
          <p:nvPr>
            <p:ph type="body" sz="quarter" idx="11"/>
          </p:nvPr>
        </p:nvSpPr>
        <p:spPr>
          <a:xfrm>
            <a:off x="4683632" y="734464"/>
            <a:ext cx="4104505" cy="3660659"/>
          </a:xfrm>
          <a:prstGeom prst="rect">
            <a:avLst/>
          </a:prstGeom>
        </p:spPr>
        <p:txBody>
          <a:bodyPr/>
          <a:lstStyle>
            <a:lvl1pPr marL="112713" indent="-112713">
              <a:defRPr sz="1400">
                <a:solidFill>
                  <a:schemeClr val="tx2">
                    <a:lumMod val="50000"/>
                  </a:schemeClr>
                </a:solidFill>
                <a:latin typeface="Arial" panose="020B0604020202020204" pitchFamily="34" charset="0"/>
                <a:cs typeface="Arial" panose="020B0604020202020204" pitchFamily="34" charset="0"/>
              </a:defRPr>
            </a:lvl1pPr>
            <a:lvl2pPr marL="400050" indent="-174625">
              <a:defRPr sz="1200">
                <a:solidFill>
                  <a:schemeClr val="tx2">
                    <a:lumMod val="50000"/>
                  </a:schemeClr>
                </a:solidFill>
                <a:latin typeface="Arial" panose="020B0604020202020204" pitchFamily="34" charset="0"/>
                <a:cs typeface="Arial" panose="020B0604020202020204" pitchFamily="34" charset="0"/>
              </a:defRPr>
            </a:lvl2pPr>
            <a:lvl3pPr marL="739775" indent="-165100">
              <a:defRPr sz="1100">
                <a:solidFill>
                  <a:schemeClr val="tx2">
                    <a:lumMod val="50000"/>
                  </a:schemeClr>
                </a:solidFill>
                <a:latin typeface="Arial" panose="020B0604020202020204" pitchFamily="34" charset="0"/>
                <a:cs typeface="Arial" panose="020B0604020202020204" pitchFamily="34" charset="0"/>
              </a:defRPr>
            </a:lvl3pPr>
            <a:lvl4pPr marL="1089025" indent="-236538">
              <a:defRPr sz="1200">
                <a:solidFill>
                  <a:schemeClr val="tx2">
                    <a:lumMod val="50000"/>
                  </a:schemeClr>
                </a:solidFill>
                <a:latin typeface="Arial" panose="020B0604020202020204" pitchFamily="34" charset="0"/>
                <a:cs typeface="Arial" panose="020B0604020202020204" pitchFamily="34" charset="0"/>
              </a:defRPr>
            </a:lvl4pPr>
            <a:lvl5pPr>
              <a:defRPr sz="1200">
                <a:latin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10"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21"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22"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11" name="Picture 10"/>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3693143605"/>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21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6" name="Picture 5"/>
          <p:cNvPicPr>
            <a:picLocks noChangeAspect="1"/>
          </p:cNvPicPr>
          <p:nvPr userDrawn="1"/>
        </p:nvPicPr>
        <p:blipFill>
          <a:blip r:embed="rId2"/>
          <a:stretch>
            <a:fillRect/>
          </a:stretch>
        </p:blipFill>
        <p:spPr>
          <a:xfrm>
            <a:off x="8034834" y="4511610"/>
            <a:ext cx="909665" cy="465265"/>
          </a:xfrm>
          <a:prstGeom prst="rect">
            <a:avLst/>
          </a:prstGeom>
        </p:spPr>
      </p:pic>
      <p:grpSp>
        <p:nvGrpSpPr>
          <p:cNvPr id="7" name="Group 6"/>
          <p:cNvGrpSpPr/>
          <p:nvPr userDrawn="1"/>
        </p:nvGrpSpPr>
        <p:grpSpPr>
          <a:xfrm>
            <a:off x="1198084" y="726923"/>
            <a:ext cx="6726910" cy="3340444"/>
            <a:chOff x="1198084" y="726923"/>
            <a:chExt cx="6726910" cy="3340444"/>
          </a:xfrm>
        </p:grpSpPr>
        <p:pic>
          <p:nvPicPr>
            <p:cNvPr id="8" name="Picture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762943" y="2782053"/>
              <a:ext cx="1922296" cy="1281531"/>
            </a:xfrm>
            <a:prstGeom prst="rect">
              <a:avLst/>
            </a:prstGeom>
          </p:spPr>
        </p:pic>
        <p:pic>
          <p:nvPicPr>
            <p:cNvPr id="9" name="Picture 8"/>
            <p:cNvPicPr>
              <a:picLocks noChangeAspect="1"/>
            </p:cNvPicPr>
            <p:nvPr/>
          </p:nvPicPr>
          <p:blipFill rotWithShape="1">
            <a:blip r:embed="rId4" cstate="print">
              <a:extLst>
                <a:ext uri="{28A0092B-C50C-407E-A947-70E740481C1C}">
                  <a14:useLocalDpi xmlns:a14="http://schemas.microsoft.com/office/drawing/2010/main" val="0"/>
                </a:ext>
              </a:extLst>
            </a:blip>
            <a:srcRect l="12351"/>
            <a:stretch/>
          </p:blipFill>
          <p:spPr>
            <a:xfrm>
              <a:off x="1200150" y="1841423"/>
              <a:ext cx="1299448" cy="1111918"/>
            </a:xfrm>
            <a:prstGeom prst="rect">
              <a:avLst/>
            </a:prstGeom>
          </p:spPr>
        </p:pic>
        <p:pic>
          <p:nvPicPr>
            <p:cNvPr id="10" name="Picture 9"/>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612060" y="2956266"/>
              <a:ext cx="1851364" cy="1111101"/>
            </a:xfrm>
            <a:prstGeom prst="rect">
              <a:avLst/>
            </a:prstGeom>
          </p:spPr>
        </p:pic>
        <p:pic>
          <p:nvPicPr>
            <p:cNvPr id="11" name="Picture 10"/>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924616" y="728247"/>
              <a:ext cx="1664554" cy="1115346"/>
            </a:xfrm>
            <a:prstGeom prst="rect">
              <a:avLst/>
            </a:prstGeom>
          </p:spPr>
        </p:pic>
        <p:pic>
          <p:nvPicPr>
            <p:cNvPr id="12" name="Picture 11"/>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383537" y="726923"/>
              <a:ext cx="1495537" cy="1121653"/>
            </a:xfrm>
            <a:prstGeom prst="rect">
              <a:avLst/>
            </a:prstGeom>
            <a:solidFill>
              <a:srgbClr val="535353">
                <a:alpha val="80000"/>
              </a:srgbClr>
            </a:solidFill>
          </p:spPr>
        </p:pic>
        <p:pic>
          <p:nvPicPr>
            <p:cNvPr id="13" name="Picture 12"/>
            <p:cNvPicPr>
              <a:picLocks noChangeAspect="1"/>
            </p:cNvPicPr>
            <p:nvPr/>
          </p:nvPicPr>
          <p:blipFill rotWithShape="1">
            <a:blip r:embed="rId8" cstate="print">
              <a:extLst>
                <a:ext uri="{28A0092B-C50C-407E-A947-70E740481C1C}">
                  <a14:useLocalDpi xmlns:a14="http://schemas.microsoft.com/office/drawing/2010/main" val="0"/>
                </a:ext>
              </a:extLst>
            </a:blip>
            <a:srcRect t="35137" r="35137"/>
            <a:stretch/>
          </p:blipFill>
          <p:spPr>
            <a:xfrm>
              <a:off x="6759456" y="2949748"/>
              <a:ext cx="1117290" cy="1117290"/>
            </a:xfrm>
            <a:prstGeom prst="rect">
              <a:avLst/>
            </a:prstGeom>
          </p:spPr>
        </p:pic>
        <p:pic>
          <p:nvPicPr>
            <p:cNvPr id="14" name="Picture 13"/>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6759456" y="728560"/>
              <a:ext cx="1117290" cy="1117290"/>
            </a:xfrm>
            <a:prstGeom prst="rect">
              <a:avLst/>
            </a:prstGeom>
          </p:spPr>
        </p:pic>
        <p:pic>
          <p:nvPicPr>
            <p:cNvPr id="17" name="Picture 16"/>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643247" y="1840057"/>
              <a:ext cx="1134857" cy="1112758"/>
            </a:xfrm>
            <a:prstGeom prst="rect">
              <a:avLst/>
            </a:prstGeom>
          </p:spPr>
        </p:pic>
        <p:pic>
          <p:nvPicPr>
            <p:cNvPr id="18" name="Picture 1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411494" y="1813736"/>
              <a:ext cx="1140455" cy="1140455"/>
            </a:xfrm>
            <a:prstGeom prst="rect">
              <a:avLst/>
            </a:prstGeom>
          </p:spPr>
        </p:pic>
        <p:sp>
          <p:nvSpPr>
            <p:cNvPr id="19" name="Rectangle 18"/>
            <p:cNvSpPr/>
            <p:nvPr/>
          </p:nvSpPr>
          <p:spPr>
            <a:xfrm>
              <a:off x="1203228" y="726923"/>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0" name="Rectangle 19"/>
            <p:cNvSpPr/>
            <p:nvPr/>
          </p:nvSpPr>
          <p:spPr>
            <a:xfrm>
              <a:off x="3431807" y="726923"/>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1" name="Rectangle 20"/>
            <p:cNvSpPr/>
            <p:nvPr/>
          </p:nvSpPr>
          <p:spPr>
            <a:xfrm>
              <a:off x="5655190" y="726923"/>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2" name="Rectangle 21"/>
            <p:cNvSpPr/>
            <p:nvPr/>
          </p:nvSpPr>
          <p:spPr>
            <a:xfrm>
              <a:off x="2317517" y="1842284"/>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3" name="Rectangle 22"/>
            <p:cNvSpPr/>
            <p:nvPr/>
          </p:nvSpPr>
          <p:spPr>
            <a:xfrm>
              <a:off x="4546096" y="1842284"/>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4" name="Rectangle 23"/>
            <p:cNvSpPr/>
            <p:nvPr/>
          </p:nvSpPr>
          <p:spPr>
            <a:xfrm>
              <a:off x="6769480" y="1842285"/>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5" name="Rectangle 24"/>
            <p:cNvSpPr/>
            <p:nvPr/>
          </p:nvSpPr>
          <p:spPr>
            <a:xfrm>
              <a:off x="1203228" y="2951093"/>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6" name="Rectangle 25"/>
            <p:cNvSpPr/>
            <p:nvPr/>
          </p:nvSpPr>
          <p:spPr>
            <a:xfrm>
              <a:off x="3431807" y="2951092"/>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7" name="Rectangle 26"/>
            <p:cNvSpPr/>
            <p:nvPr/>
          </p:nvSpPr>
          <p:spPr>
            <a:xfrm>
              <a:off x="5655190" y="2951092"/>
              <a:ext cx="1114289" cy="1114289"/>
            </a:xfrm>
            <a:prstGeom prst="rect">
              <a:avLst/>
            </a:prstGeom>
            <a:solidFill>
              <a:srgbClr val="0C1A37"/>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28" name="Rectangle 27"/>
            <p:cNvSpPr/>
            <p:nvPr/>
          </p:nvSpPr>
          <p:spPr>
            <a:xfrm>
              <a:off x="1202871" y="1059297"/>
              <a:ext cx="1114646" cy="400110"/>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US$10. 9 billion in revenues</a:t>
              </a:r>
            </a:p>
          </p:txBody>
        </p:sp>
        <p:sp>
          <p:nvSpPr>
            <p:cNvPr id="29" name="Rectangle 28"/>
            <p:cNvSpPr/>
            <p:nvPr/>
          </p:nvSpPr>
          <p:spPr>
            <a:xfrm>
              <a:off x="2331461" y="2194000"/>
              <a:ext cx="1114646" cy="400110"/>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Clients in over 45 countries</a:t>
              </a:r>
            </a:p>
          </p:txBody>
        </p:sp>
        <p:sp>
          <p:nvSpPr>
            <p:cNvPr id="30" name="Rectangle 29"/>
            <p:cNvSpPr/>
            <p:nvPr/>
          </p:nvSpPr>
          <p:spPr>
            <a:xfrm>
              <a:off x="1198084" y="3230592"/>
              <a:ext cx="1114646" cy="553998"/>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97.6% of our business is repeat business</a:t>
              </a:r>
            </a:p>
          </p:txBody>
        </p:sp>
        <p:sp>
          <p:nvSpPr>
            <p:cNvPr id="31" name="Rectangle 30"/>
            <p:cNvSpPr/>
            <p:nvPr/>
          </p:nvSpPr>
          <p:spPr>
            <a:xfrm>
              <a:off x="3431038" y="905409"/>
              <a:ext cx="1114646" cy="707886"/>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168,000+ employees trained in Design Thinking</a:t>
              </a:r>
            </a:p>
          </p:txBody>
        </p:sp>
        <p:sp>
          <p:nvSpPr>
            <p:cNvPr id="32" name="Rectangle 31"/>
            <p:cNvSpPr/>
            <p:nvPr/>
          </p:nvSpPr>
          <p:spPr>
            <a:xfrm>
              <a:off x="4545114" y="1963168"/>
              <a:ext cx="1114646" cy="861774"/>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25,500 engineers trained in 3+ programming languages</a:t>
              </a:r>
            </a:p>
          </p:txBody>
        </p:sp>
        <p:sp>
          <p:nvSpPr>
            <p:cNvPr id="33" name="Rectangle 32"/>
            <p:cNvSpPr/>
            <p:nvPr/>
          </p:nvSpPr>
          <p:spPr>
            <a:xfrm>
              <a:off x="3301628" y="2999760"/>
              <a:ext cx="1359877" cy="1015663"/>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60,000 </a:t>
              </a:r>
            </a:p>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employees </a:t>
              </a:r>
              <a:b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b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trained </a:t>
              </a:r>
            </a:p>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in new </a:t>
              </a:r>
              <a:b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b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technology </a:t>
              </a:r>
            </a:p>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areas </a:t>
              </a:r>
            </a:p>
          </p:txBody>
        </p:sp>
        <p:sp>
          <p:nvSpPr>
            <p:cNvPr id="34" name="Rectangle 33"/>
            <p:cNvSpPr/>
            <p:nvPr/>
          </p:nvSpPr>
          <p:spPr>
            <a:xfrm>
              <a:off x="5669045" y="1059297"/>
              <a:ext cx="1114646" cy="400110"/>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US$500 million innovation fund</a:t>
              </a:r>
            </a:p>
          </p:txBody>
        </p:sp>
        <p:sp>
          <p:nvSpPr>
            <p:cNvPr id="35" name="Rectangle 34"/>
            <p:cNvSpPr/>
            <p:nvPr/>
          </p:nvSpPr>
          <p:spPr>
            <a:xfrm>
              <a:off x="6716446" y="1886223"/>
              <a:ext cx="1208548" cy="1015663"/>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134,000+ students trained in Computer Science by Infosys Foundation USA</a:t>
              </a:r>
            </a:p>
          </p:txBody>
        </p:sp>
        <p:sp>
          <p:nvSpPr>
            <p:cNvPr id="36" name="Rectangle 35"/>
            <p:cNvSpPr/>
            <p:nvPr/>
          </p:nvSpPr>
          <p:spPr>
            <a:xfrm>
              <a:off x="5705021" y="3153648"/>
              <a:ext cx="1023939" cy="707886"/>
            </a:xfrm>
            <a:prstGeom prst="rect">
              <a:avLst/>
            </a:prstGeom>
          </p:spPr>
          <p:txBody>
            <a:bodyPr wrap="square" anchor="ctr">
              <a:spAutoFit/>
            </a:bodyPr>
            <a:lstStyle/>
            <a:p>
              <a:pPr algn="ctr"/>
              <a:r>
                <a:rPr lang="en-US" sz="1000" dirty="0">
                  <a:solidFill>
                    <a:schemeClr val="bg1"/>
                  </a:solidFill>
                  <a:latin typeface="Arial" panose="020B0604020202020204" pitchFamily="34" charset="0"/>
                  <a:ea typeface="Calibri" panose="020F0502020204030204" pitchFamily="34" charset="0"/>
                  <a:cs typeface="Arial" panose="020B0604020202020204" pitchFamily="34" charset="0"/>
                </a:rPr>
                <a:t>Establishing US Education Center in Indianapolis</a:t>
              </a:r>
            </a:p>
          </p:txBody>
        </p:sp>
        <p:sp>
          <p:nvSpPr>
            <p:cNvPr id="37" name="Rectangle 36"/>
            <p:cNvSpPr/>
            <p:nvPr/>
          </p:nvSpPr>
          <p:spPr>
            <a:xfrm>
              <a:off x="6787768" y="3847792"/>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Chennai</a:t>
              </a:r>
              <a:endParaRPr lang="en-US" sz="9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38" name="Rectangle 37"/>
            <p:cNvSpPr/>
            <p:nvPr/>
          </p:nvSpPr>
          <p:spPr>
            <a:xfrm>
              <a:off x="4570278" y="3847792"/>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London</a:t>
              </a:r>
            </a:p>
          </p:txBody>
        </p:sp>
        <p:sp>
          <p:nvSpPr>
            <p:cNvPr id="39" name="Rectangle 38"/>
            <p:cNvSpPr/>
            <p:nvPr/>
          </p:nvSpPr>
          <p:spPr>
            <a:xfrm>
              <a:off x="2343902" y="3847792"/>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Sydney</a:t>
              </a:r>
            </a:p>
          </p:txBody>
        </p:sp>
        <p:sp>
          <p:nvSpPr>
            <p:cNvPr id="40" name="Rectangle 39"/>
            <p:cNvSpPr/>
            <p:nvPr/>
          </p:nvSpPr>
          <p:spPr>
            <a:xfrm>
              <a:off x="1233276" y="2736683"/>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Indiana</a:t>
              </a:r>
            </a:p>
          </p:txBody>
        </p:sp>
        <p:sp>
          <p:nvSpPr>
            <p:cNvPr id="41" name="Rectangle 40"/>
            <p:cNvSpPr/>
            <p:nvPr/>
          </p:nvSpPr>
          <p:spPr>
            <a:xfrm>
              <a:off x="3457592" y="2736683"/>
              <a:ext cx="1063072" cy="191758"/>
            </a:xfrm>
            <a:prstGeom prst="rect">
              <a:avLst/>
            </a:prstGeom>
            <a:solidFill>
              <a:srgbClr val="535353">
                <a:alpha val="80000"/>
              </a:srgbClr>
            </a:solidFill>
          </p:spPr>
          <p:txBody>
            <a:bodyPr wrap="none" anchor="ctr">
              <a:noAutofit/>
            </a:bodyPr>
            <a:lstStyle/>
            <a:p>
              <a:pPr algn="ctr"/>
              <a:r>
                <a:rPr lang="en-US" sz="850" dirty="0">
                  <a:solidFill>
                    <a:schemeClr val="bg1"/>
                  </a:solidFill>
                  <a:latin typeface="Arial" panose="020B0604020202020204" pitchFamily="34" charset="0"/>
                  <a:cs typeface="Arial" panose="020B0604020202020204" pitchFamily="34" charset="0"/>
                </a:rPr>
                <a:t>Infosys - Hyderabad</a:t>
              </a:r>
              <a:endParaRPr lang="en-US" sz="85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42" name="Rectangle 41"/>
            <p:cNvSpPr/>
            <p:nvPr/>
          </p:nvSpPr>
          <p:spPr>
            <a:xfrm>
              <a:off x="5681478" y="2736683"/>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Pune</a:t>
              </a:r>
              <a:endParaRPr lang="en-US" sz="9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43" name="Rectangle 42"/>
            <p:cNvSpPr/>
            <p:nvPr/>
          </p:nvSpPr>
          <p:spPr>
            <a:xfrm>
              <a:off x="6787768" y="1617698"/>
              <a:ext cx="1063072" cy="191758"/>
            </a:xfrm>
            <a:prstGeom prst="rect">
              <a:avLst/>
            </a:prstGeom>
            <a:solidFill>
              <a:srgbClr val="535353">
                <a:alpha val="80000"/>
              </a:srgbClr>
            </a:solidFill>
          </p:spPr>
          <p:txBody>
            <a:bodyPr wrap="none" anchor="ctr">
              <a:noAutofit/>
            </a:bodyPr>
            <a:lstStyle/>
            <a:p>
              <a:pPr algn="ctr"/>
              <a:r>
                <a:rPr lang="en-US" sz="850" dirty="0">
                  <a:solidFill>
                    <a:schemeClr val="bg1"/>
                  </a:solidFill>
                  <a:latin typeface="Arial" panose="020B0604020202020204" pitchFamily="34" charset="0"/>
                  <a:cs typeface="Arial" panose="020B0604020202020204" pitchFamily="34" charset="0"/>
                </a:rPr>
                <a:t>Infosys - Bangalore</a:t>
              </a:r>
              <a:endParaRPr lang="en-US" sz="85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sp>
          <p:nvSpPr>
            <p:cNvPr id="44" name="Rectangle 43"/>
            <p:cNvSpPr/>
            <p:nvPr/>
          </p:nvSpPr>
          <p:spPr>
            <a:xfrm>
              <a:off x="4570278" y="1617698"/>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Palo Alto</a:t>
              </a:r>
            </a:p>
          </p:txBody>
        </p:sp>
        <p:sp>
          <p:nvSpPr>
            <p:cNvPr id="45" name="Rectangle 44"/>
            <p:cNvSpPr/>
            <p:nvPr/>
          </p:nvSpPr>
          <p:spPr>
            <a:xfrm>
              <a:off x="2343902" y="1617698"/>
              <a:ext cx="1063072" cy="191758"/>
            </a:xfrm>
            <a:prstGeom prst="rect">
              <a:avLst/>
            </a:prstGeom>
            <a:solidFill>
              <a:srgbClr val="535353">
                <a:alpha val="80000"/>
              </a:srgbClr>
            </a:solidFill>
          </p:spPr>
          <p:txBody>
            <a:bodyPr wrap="none" anchor="ctr">
              <a:noAutofit/>
            </a:bodyPr>
            <a:lstStyle/>
            <a:p>
              <a:pPr algn="ctr"/>
              <a:r>
                <a:rPr lang="en-US" sz="900" dirty="0">
                  <a:solidFill>
                    <a:schemeClr val="bg1"/>
                  </a:solidFill>
                  <a:latin typeface="Arial" panose="020B0604020202020204" pitchFamily="34" charset="0"/>
                  <a:cs typeface="Arial" panose="020B0604020202020204" pitchFamily="34" charset="0"/>
                </a:rPr>
                <a:t>Infosys - Poland</a:t>
              </a:r>
              <a:endParaRPr lang="en-US" sz="900" dirty="0">
                <a:solidFill>
                  <a:schemeClr val="bg1"/>
                </a:solidFill>
                <a:latin typeface="Arial" panose="020B0604020202020204" pitchFamily="34" charset="0"/>
                <a:ea typeface="Calibri" panose="020F0502020204030204" pitchFamily="34" charset="0"/>
                <a:cs typeface="Arial" panose="020B0604020202020204" pitchFamily="34" charset="0"/>
              </a:endParaRPr>
            </a:p>
          </p:txBody>
        </p:sp>
      </p:grpSp>
    </p:spTree>
    <p:extLst>
      <p:ext uri="{BB962C8B-B14F-4D97-AF65-F5344CB8AC3E}">
        <p14:creationId xmlns:p14="http://schemas.microsoft.com/office/powerpoint/2010/main" val="3321887839"/>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27_Custom Layout">
    <p:spTree>
      <p:nvGrpSpPr>
        <p:cNvPr id="1" name=""/>
        <p:cNvGrpSpPr/>
        <p:nvPr/>
      </p:nvGrpSpPr>
      <p:grpSpPr>
        <a:xfrm>
          <a:off x="0" y="0"/>
          <a:ext cx="0" cy="0"/>
          <a:chOff x="0" y="0"/>
          <a:chExt cx="0" cy="0"/>
        </a:xfrm>
      </p:grpSpPr>
      <p:sp>
        <p:nvSpPr>
          <p:cNvPr id="4" name="Shape 42"/>
          <p:cNvSpPr>
            <a:spLocks noGrp="1"/>
          </p:cNvSpPr>
          <p:nvPr>
            <p:ph type="sldNum" sz="quarter" idx="2"/>
          </p:nvPr>
        </p:nvSpPr>
        <p:spPr>
          <a:xfrm>
            <a:off x="231388" y="4755132"/>
            <a:ext cx="468287" cy="279401"/>
          </a:xfrm>
          <a:prstGeom prst="rect">
            <a:avLst/>
          </a:prstGeom>
        </p:spPr>
        <p:txBody>
          <a:bodyPr/>
          <a:lstStyle>
            <a:lvl1pPr algn="l">
              <a:defRPr sz="10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
        <p:nvSpPr>
          <p:cNvPr id="15" name="object 20"/>
          <p:cNvSpPr/>
          <p:nvPr userDrawn="1"/>
        </p:nvSpPr>
        <p:spPr>
          <a:xfrm>
            <a:off x="9048707" y="2124012"/>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007DC3"/>
          </a:solidFill>
        </p:spPr>
        <p:txBody>
          <a:bodyPr wrap="square" lIns="0" tIns="0" rIns="0" bIns="0" rtlCol="0"/>
          <a:lstStyle/>
          <a:p>
            <a:endParaRPr/>
          </a:p>
        </p:txBody>
      </p:sp>
      <p:sp>
        <p:nvSpPr>
          <p:cNvPr id="16" name="object 9"/>
          <p:cNvSpPr/>
          <p:nvPr userDrawn="1"/>
        </p:nvSpPr>
        <p:spPr>
          <a:xfrm>
            <a:off x="-8920" y="2124012"/>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007DC3"/>
          </a:solidFill>
        </p:spPr>
        <p:txBody>
          <a:bodyPr wrap="square" lIns="0" tIns="0" rIns="0" bIns="0" rtlCol="0"/>
          <a:lstStyle/>
          <a:p>
            <a:endParaRPr/>
          </a:p>
        </p:txBody>
      </p:sp>
      <p:pic>
        <p:nvPicPr>
          <p:cNvPr id="6" name="Picture 5"/>
          <p:cNvPicPr>
            <a:picLocks noChangeAspect="1"/>
          </p:cNvPicPr>
          <p:nvPr userDrawn="1"/>
        </p:nvPicPr>
        <p:blipFill>
          <a:blip r:embed="rId2"/>
          <a:stretch>
            <a:fillRect/>
          </a:stretch>
        </p:blipFill>
        <p:spPr>
          <a:xfrm>
            <a:off x="8034834" y="4511610"/>
            <a:ext cx="909665" cy="465265"/>
          </a:xfrm>
          <a:prstGeom prst="rect">
            <a:avLst/>
          </a:prstGeom>
        </p:spPr>
      </p:pic>
    </p:spTree>
    <p:extLst>
      <p:ext uri="{BB962C8B-B14F-4D97-AF65-F5344CB8AC3E}">
        <p14:creationId xmlns:p14="http://schemas.microsoft.com/office/powerpoint/2010/main" val="869592707"/>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userDrawn="1">
  <p:cSld name="16_Custom Layout">
    <p:spTree>
      <p:nvGrpSpPr>
        <p:cNvPr id="1" name=""/>
        <p:cNvGrpSpPr/>
        <p:nvPr/>
      </p:nvGrpSpPr>
      <p:grpSpPr>
        <a:xfrm>
          <a:off x="0" y="0"/>
          <a:ext cx="0" cy="0"/>
          <a:chOff x="0" y="0"/>
          <a:chExt cx="0" cy="0"/>
        </a:xfrm>
      </p:grpSpPr>
      <p:pic>
        <p:nvPicPr>
          <p:cNvPr id="11" name="Picture 10"/>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3" name="Shape 40"/>
          <p:cNvSpPr>
            <a:spLocks noGrp="1"/>
          </p:cNvSpPr>
          <p:nvPr>
            <p:ph type="title"/>
          </p:nvPr>
        </p:nvSpPr>
        <p:spPr>
          <a:xfrm>
            <a:off x="230935" y="150264"/>
            <a:ext cx="8723050" cy="452986"/>
          </a:xfrm>
          <a:prstGeom prst="rect">
            <a:avLst/>
          </a:prstGeom>
        </p:spPr>
        <p:txBody>
          <a:bodyPr anchor="t">
            <a:noAutofit/>
          </a:bodyPr>
          <a:lstStyle>
            <a:lvl1pPr>
              <a:defRPr sz="2000">
                <a:solidFill>
                  <a:srgbClr val="0070C0"/>
                </a:solidFill>
              </a:defRPr>
            </a:lvl1pPr>
          </a:lstStyle>
          <a:p>
            <a:r>
              <a:rPr dirty="0"/>
              <a:t>Title Text</a:t>
            </a:r>
          </a:p>
        </p:txBody>
      </p:sp>
      <p:grpSp>
        <p:nvGrpSpPr>
          <p:cNvPr id="7" name="Group 6"/>
          <p:cNvGrpSpPr/>
          <p:nvPr userDrawn="1"/>
        </p:nvGrpSpPr>
        <p:grpSpPr>
          <a:xfrm>
            <a:off x="307257" y="547315"/>
            <a:ext cx="390183" cy="73152"/>
            <a:chOff x="2522085" y="4216400"/>
            <a:chExt cx="390183" cy="73152"/>
          </a:xfrm>
        </p:grpSpPr>
        <p:sp>
          <p:nvSpPr>
            <p:cNvPr id="8" name="Oval 7"/>
            <p:cNvSpPr/>
            <p:nvPr/>
          </p:nvSpPr>
          <p:spPr>
            <a:xfrm>
              <a:off x="2522085"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9" name="Oval 8"/>
            <p:cNvSpPr/>
            <p:nvPr/>
          </p:nvSpPr>
          <p:spPr>
            <a:xfrm>
              <a:off x="2680601"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sp>
          <p:nvSpPr>
            <p:cNvPr id="10" name="Oval 9"/>
            <p:cNvSpPr/>
            <p:nvPr/>
          </p:nvSpPr>
          <p:spPr>
            <a:xfrm>
              <a:off x="2839116" y="4216400"/>
              <a:ext cx="73152" cy="73152"/>
            </a:xfrm>
            <a:prstGeom prst="ellipse">
              <a:avLst/>
            </a:prstGeom>
            <a:solidFill>
              <a:srgbClr val="F1592D"/>
            </a:solidFill>
            <a:ln w="25400" cap="flat">
              <a:no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4572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mn-lt"/>
                <a:ea typeface="+mn-ea"/>
                <a:cs typeface="+mn-cs"/>
                <a:sym typeface="Calibri"/>
              </a:endParaRPr>
            </a:p>
          </p:txBody>
        </p:sp>
      </p:grpSp>
      <p:sp>
        <p:nvSpPr>
          <p:cNvPr id="14" name="Rectangle 13"/>
          <p:cNvSpPr/>
          <p:nvPr userDrawn="1"/>
        </p:nvSpPr>
        <p:spPr>
          <a:xfrm>
            <a:off x="0" y="4837646"/>
            <a:ext cx="9144000" cy="30585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a:ln>
                <a:noFill/>
              </a:ln>
            </a:endParaRPr>
          </a:p>
        </p:txBody>
      </p:sp>
      <p:sp>
        <p:nvSpPr>
          <p:cNvPr id="15" name="TextBox 14"/>
          <p:cNvSpPr txBox="1"/>
          <p:nvPr userDrawn="1"/>
        </p:nvSpPr>
        <p:spPr>
          <a:xfrm>
            <a:off x="113083" y="4890801"/>
            <a:ext cx="234367" cy="215444"/>
          </a:xfrm>
          <a:prstGeom prst="rect">
            <a:avLst/>
          </a:prstGeom>
          <a:noFill/>
        </p:spPr>
        <p:txBody>
          <a:bodyPr wrap="square" lIns="45720" rIns="45720" rtlCol="0" anchor="ctr">
            <a:spAutoFit/>
          </a:bodyPr>
          <a:lstStyle/>
          <a:p>
            <a:pPr algn="ctr"/>
            <a:fld id="{3E679779-F71A-461F-8868-D66E51891E2B}" type="slidenum">
              <a:rPr lang="en-US" sz="800" b="0" smtClean="0">
                <a:solidFill>
                  <a:schemeClr val="tx1">
                    <a:lumMod val="75000"/>
                    <a:lumOff val="25000"/>
                  </a:schemeClr>
                </a:solidFill>
                <a:latin typeface="Arial" pitchFamily="34" charset="0"/>
                <a:cs typeface="Arial" pitchFamily="34" charset="0"/>
              </a:rPr>
              <a:pPr algn="ctr"/>
              <a:t>‹#›</a:t>
            </a:fld>
            <a:endParaRPr lang="en-US" sz="800" b="0" dirty="0">
              <a:solidFill>
                <a:schemeClr val="tx1">
                  <a:lumMod val="75000"/>
                  <a:lumOff val="25000"/>
                </a:schemeClr>
              </a:solidFill>
              <a:latin typeface="Arial" pitchFamily="34" charset="0"/>
              <a:cs typeface="Arial" pitchFamily="34" charset="0"/>
            </a:endParaRPr>
          </a:p>
        </p:txBody>
      </p:sp>
      <p:sp>
        <p:nvSpPr>
          <p:cNvPr id="17" name="TextBox 16"/>
          <p:cNvSpPr txBox="1"/>
          <p:nvPr userDrawn="1"/>
        </p:nvSpPr>
        <p:spPr bwMode="black">
          <a:xfrm>
            <a:off x="418794" y="4929017"/>
            <a:ext cx="3884371" cy="123111"/>
          </a:xfrm>
          <a:prstGeom prst="rect">
            <a:avLst/>
          </a:prstGeom>
          <a:noFill/>
        </p:spPr>
        <p:txBody>
          <a:bodyPr wrap="square" lIns="72000" tIns="0" rIns="0" bIns="0" rtlCol="0">
            <a:spAutoFit/>
          </a:bodyPr>
          <a:lstStyle/>
          <a:p>
            <a:r>
              <a:rPr lang="en-US" sz="800" kern="1200" dirty="0">
                <a:solidFill>
                  <a:schemeClr val="tx1"/>
                </a:solidFill>
                <a:latin typeface="Arial" pitchFamily="34" charset="0"/>
                <a:ea typeface="+mn-ea"/>
                <a:cs typeface="Arial" pitchFamily="34" charset="0"/>
              </a:rPr>
              <a:t>©2018 EdgeVerve Systems Limited</a:t>
            </a:r>
          </a:p>
        </p:txBody>
      </p:sp>
      <p:sp>
        <p:nvSpPr>
          <p:cNvPr id="18" name="TextBox 17"/>
          <p:cNvSpPr txBox="1"/>
          <p:nvPr userDrawn="1"/>
        </p:nvSpPr>
        <p:spPr bwMode="black">
          <a:xfrm>
            <a:off x="2092272" y="4942966"/>
            <a:ext cx="5744209" cy="123111"/>
          </a:xfrm>
          <a:prstGeom prst="rect">
            <a:avLst/>
          </a:prstGeom>
          <a:noFill/>
        </p:spPr>
        <p:txBody>
          <a:bodyPr wrap="square" lIns="72000" tIns="0" rIns="0" bIns="0" rtlCol="0">
            <a:spAutoFit/>
          </a:bodyPr>
          <a:lstStyle/>
          <a:p>
            <a:pPr marL="0" marR="0" indent="0" algn="ctr" defTabSz="914400" rtl="0" eaLnBrk="1" fontAlgn="auto" latinLnBrk="0" hangingPunct="1">
              <a:lnSpc>
                <a:spcPct val="100000"/>
              </a:lnSpc>
              <a:spcBef>
                <a:spcPts val="0"/>
              </a:spcBef>
              <a:spcAft>
                <a:spcPts val="0"/>
              </a:spcAft>
              <a:buClr>
                <a:schemeClr val="bg1"/>
              </a:buClr>
              <a:buSzTx/>
              <a:buFont typeface="Arial" pitchFamily="34" charset="0"/>
              <a:buNone/>
              <a:tabLst/>
              <a:defRPr/>
            </a:pPr>
            <a:r>
              <a:rPr lang="en-US" sz="800" kern="1200" dirty="0">
                <a:solidFill>
                  <a:schemeClr val="tx1"/>
                </a:solidFill>
                <a:latin typeface="Arial" pitchFamily="34" charset="0"/>
                <a:ea typeface="+mn-ea"/>
                <a:cs typeface="Arial" pitchFamily="34" charset="0"/>
              </a:rPr>
              <a:t>Internal Unrestricted</a:t>
            </a:r>
            <a:endParaRPr lang="en-US" sz="800" noProof="0" dirty="0">
              <a:solidFill>
                <a:schemeClr val="tx1"/>
              </a:solidFill>
              <a:latin typeface="Arial" panose="020B0604020202020204" pitchFamily="34" charset="0"/>
              <a:cs typeface="Arial" panose="020B0604020202020204" pitchFamily="34" charset="0"/>
            </a:endParaRPr>
          </a:p>
        </p:txBody>
      </p:sp>
      <p:pic>
        <p:nvPicPr>
          <p:cNvPr id="19" name="Picture 18"/>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107009" y="4900184"/>
            <a:ext cx="740651" cy="188102"/>
          </a:xfrm>
          <a:prstGeom prst="rect">
            <a:avLst/>
          </a:prstGeom>
        </p:spPr>
      </p:pic>
    </p:spTree>
    <p:extLst>
      <p:ext uri="{BB962C8B-B14F-4D97-AF65-F5344CB8AC3E}">
        <p14:creationId xmlns:p14="http://schemas.microsoft.com/office/powerpoint/2010/main" val="343534335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Body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419100" y="241300"/>
            <a:ext cx="8305800" cy="463550"/>
          </a:xfrm>
          <a:prstGeom prst="rect">
            <a:avLst/>
          </a:prstGeom>
        </p:spPr>
        <p:txBody>
          <a:bodyPr anchor="t" anchorCtr="0"/>
          <a:lstStyle>
            <a:lvl1pPr marL="0" indent="0">
              <a:buNone/>
              <a:defRPr sz="1991" b="1">
                <a:solidFill>
                  <a:srgbClr val="404040"/>
                </a:solidFill>
                <a:latin typeface="Arial" panose="020B0604020202020204" pitchFamily="34" charset="0"/>
                <a:cs typeface="Arial" panose="020B0604020202020204" pitchFamily="34" charset="0"/>
              </a:defRPr>
            </a:lvl1pPr>
          </a:lstStyle>
          <a:p>
            <a:pPr lvl="0"/>
            <a:r>
              <a:rPr lang="en-US" dirty="0"/>
              <a:t>Click to edit Master text styles</a:t>
            </a:r>
          </a:p>
        </p:txBody>
      </p:sp>
      <p:sp>
        <p:nvSpPr>
          <p:cNvPr id="8" name="Text Placeholder 7"/>
          <p:cNvSpPr>
            <a:spLocks noGrp="1"/>
          </p:cNvSpPr>
          <p:nvPr>
            <p:ph type="body" sz="quarter" idx="11"/>
          </p:nvPr>
        </p:nvSpPr>
        <p:spPr>
          <a:xfrm>
            <a:off x="412750" y="819150"/>
            <a:ext cx="8312150" cy="3581400"/>
          </a:xfrm>
          <a:prstGeom prst="rect">
            <a:avLst/>
          </a:prstGeom>
        </p:spPr>
        <p:txBody>
          <a:bodyPr/>
          <a:lstStyle>
            <a:lvl1pPr>
              <a:defRPr sz="1394">
                <a:latin typeface="Arial" panose="020B0604020202020204" pitchFamily="34" charset="0"/>
                <a:cs typeface="Arial" panose="020B0604020202020204" pitchFamily="34" charset="0"/>
              </a:defRPr>
            </a:lvl1pPr>
            <a:lvl2pPr marL="512114" indent="-170705">
              <a:buFont typeface="Franklin Gothic Book" panose="020B0503020102020204" pitchFamily="34" charset="0"/>
              <a:buChar char="−"/>
              <a:defRPr sz="1095">
                <a:latin typeface="Arial" panose="020B0604020202020204" pitchFamily="34" charset="0"/>
                <a:cs typeface="Arial" panose="020B0604020202020204" pitchFamily="34" charset="0"/>
              </a:defRPr>
            </a:lvl2pPr>
            <a:lvl3pPr>
              <a:defRPr sz="1045">
                <a:latin typeface="Arial" panose="020B0604020202020204" pitchFamily="34" charset="0"/>
                <a:cs typeface="Arial" panose="020B0604020202020204" pitchFamily="34" charset="0"/>
              </a:defRPr>
            </a:lvl3pPr>
            <a:lvl4pPr marL="1194929" indent="-170705">
              <a:buFont typeface="Franklin Gothic Book" panose="020B0503020102020204" pitchFamily="34" charset="0"/>
              <a:buChar char="−"/>
              <a:defRPr sz="996">
                <a:latin typeface="Arial" panose="020B0604020202020204" pitchFamily="34" charset="0"/>
                <a:cs typeface="Arial" panose="020B0604020202020204" pitchFamily="34" charset="0"/>
              </a:defRPr>
            </a:lvl4pPr>
            <a:lvl5pPr>
              <a:defRPr sz="1045">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Tree>
    <p:extLst>
      <p:ext uri="{BB962C8B-B14F-4D97-AF65-F5344CB8AC3E}">
        <p14:creationId xmlns:p14="http://schemas.microsoft.com/office/powerpoint/2010/main" val="218427077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4_Title and Content">
    <p:spTree>
      <p:nvGrpSpPr>
        <p:cNvPr id="1" name=""/>
        <p:cNvGrpSpPr/>
        <p:nvPr/>
      </p:nvGrpSpPr>
      <p:grpSpPr>
        <a:xfrm>
          <a:off x="0" y="0"/>
          <a:ext cx="0" cy="0"/>
          <a:chOff x="0" y="0"/>
          <a:chExt cx="0" cy="0"/>
        </a:xfrm>
      </p:grpSpPr>
    </p:spTree>
    <p:extLst>
      <p:ext uri="{BB962C8B-B14F-4D97-AF65-F5344CB8AC3E}">
        <p14:creationId xmlns:p14="http://schemas.microsoft.com/office/powerpoint/2010/main" val="324374531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000" b="0" i="0">
                <a:solidFill>
                  <a:srgbClr val="007BC3"/>
                </a:solidFill>
                <a:latin typeface="Arial"/>
                <a:cs typeface="Arial"/>
              </a:defRPr>
            </a:lvl1pPr>
          </a:lstStyle>
          <a:p>
            <a:endParaRPr/>
          </a:p>
        </p:txBody>
      </p:sp>
      <p:sp>
        <p:nvSpPr>
          <p:cNvPr id="3" name="Holder 3"/>
          <p:cNvSpPr>
            <a:spLocks noGrp="1"/>
          </p:cNvSpPr>
          <p:nvPr>
            <p:ph type="body" idx="1"/>
          </p:nvPr>
        </p:nvSpPr>
        <p:spPr/>
        <p:txBody>
          <a:bodyPr lIns="0" tIns="0" rIns="0" bIns="0"/>
          <a:lstStyle>
            <a:lvl1pPr>
              <a:defRPr b="0" i="0">
                <a:solidFill>
                  <a:schemeClr val="tx1"/>
                </a:solidFill>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12/16/2020</a:t>
            </a:fld>
            <a:endParaRPr lang="en-US"/>
          </a:p>
        </p:txBody>
      </p:sp>
      <p:sp>
        <p:nvSpPr>
          <p:cNvPr id="6" name="Holder 6"/>
          <p:cNvSpPr>
            <a:spLocks noGrp="1"/>
          </p:cNvSpPr>
          <p:nvPr>
            <p:ph type="sldNum" sz="quarter" idx="7"/>
          </p:nvPr>
        </p:nvSpPr>
        <p:spPr/>
        <p:txBody>
          <a:bodyPr lIns="0" tIns="0" rIns="0" bIns="0"/>
          <a:lstStyle>
            <a:lvl1pPr>
              <a:defRPr sz="1050" b="0" i="0">
                <a:solidFill>
                  <a:srgbClr val="404040"/>
                </a:solidFill>
                <a:latin typeface="Arial"/>
                <a:cs typeface="Arial"/>
              </a:defRPr>
            </a:lvl1pPr>
          </a:lstStyle>
          <a:p>
            <a:pPr marL="12700">
              <a:lnSpc>
                <a:spcPts val="1255"/>
              </a:lnSpc>
            </a:pPr>
            <a:fld id="{81D60167-4931-47E6-BA6A-407CBD079E47}" type="slidenum">
              <a:rPr spc="-5" dirty="0"/>
              <a:t>‹#›</a:t>
            </a:fld>
            <a:endParaRPr spc="-5" dirty="0"/>
          </a:p>
        </p:txBody>
      </p:sp>
    </p:spTree>
    <p:extLst>
      <p:ext uri="{BB962C8B-B14F-4D97-AF65-F5344CB8AC3E}">
        <p14:creationId xmlns:p14="http://schemas.microsoft.com/office/powerpoint/2010/main" val="213445285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Multiple Sub-Sections">
    <p:spTree>
      <p:nvGrpSpPr>
        <p:cNvPr id="1" name=""/>
        <p:cNvGrpSpPr/>
        <p:nvPr/>
      </p:nvGrpSpPr>
      <p:grpSpPr>
        <a:xfrm>
          <a:off x="0" y="0"/>
          <a:ext cx="0" cy="0"/>
          <a:chOff x="0" y="0"/>
          <a:chExt cx="0" cy="0"/>
        </a:xfrm>
      </p:grpSpPr>
      <p:sp>
        <p:nvSpPr>
          <p:cNvPr id="8" name="Text Placeholder 6"/>
          <p:cNvSpPr>
            <a:spLocks noGrp="1"/>
          </p:cNvSpPr>
          <p:nvPr>
            <p:ph type="body" sz="quarter" idx="14" hasCustomPrompt="1"/>
          </p:nvPr>
        </p:nvSpPr>
        <p:spPr>
          <a:xfrm>
            <a:off x="5913825"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9" name="Text Placeholder 6"/>
          <p:cNvSpPr>
            <a:spLocks noGrp="1"/>
          </p:cNvSpPr>
          <p:nvPr>
            <p:ph type="body" sz="quarter" idx="15" hasCustomPrompt="1"/>
          </p:nvPr>
        </p:nvSpPr>
        <p:spPr>
          <a:xfrm>
            <a:off x="3089594"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10" name="Text Placeholder 6"/>
          <p:cNvSpPr>
            <a:spLocks noGrp="1"/>
          </p:cNvSpPr>
          <p:nvPr>
            <p:ph type="body" sz="quarter" idx="16" hasCustomPrompt="1"/>
          </p:nvPr>
        </p:nvSpPr>
        <p:spPr>
          <a:xfrm>
            <a:off x="265364"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11"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12" name="TextBox 11"/>
          <p:cNvSpPr txBox="1"/>
          <p:nvPr/>
        </p:nvSpPr>
        <p:spPr>
          <a:xfrm>
            <a:off x="8788718" y="4947408"/>
            <a:ext cx="357187" cy="215444"/>
          </a:xfrm>
          <a:prstGeom prst="rect">
            <a:avLst/>
          </a:prstGeom>
          <a:noFill/>
        </p:spPr>
        <p:txBody>
          <a:bodyPr wrap="square" rtlCol="0">
            <a:spAutoFit/>
          </a:bodyPr>
          <a:lstStyle/>
          <a:p>
            <a:pPr algn="ctr"/>
            <a:fld id="{4A206B22-E39D-4F6D-9896-6D76DF2B1F99}" type="slidenum">
              <a:rPr lang="en-US" sz="800" smtClean="0">
                <a:solidFill>
                  <a:prstClr val="white"/>
                </a:solidFill>
                <a:latin typeface="Calibri" charset="0"/>
                <a:ea typeface="Calibri" charset="0"/>
                <a:cs typeface="Calibri" charset="0"/>
              </a:rPr>
              <a:pPr algn="ctr"/>
              <a:t>‹#›</a:t>
            </a:fld>
            <a:endParaRPr lang="en-US" sz="800" dirty="0">
              <a:solidFill>
                <a:prstClr val="white"/>
              </a:solidFill>
              <a:latin typeface="Calibri" charset="0"/>
              <a:ea typeface="Calibri" charset="0"/>
              <a:cs typeface="Calibri" charset="0"/>
            </a:endParaRPr>
          </a:p>
        </p:txBody>
      </p:sp>
      <p:sp>
        <p:nvSpPr>
          <p:cNvPr id="13" name="TextBox 12"/>
          <p:cNvSpPr txBox="1"/>
          <p:nvPr userDrawn="1"/>
        </p:nvSpPr>
        <p:spPr>
          <a:xfrm>
            <a:off x="1524025"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Consulting</a:t>
            </a:r>
          </a:p>
        </p:txBody>
      </p:sp>
      <p:sp>
        <p:nvSpPr>
          <p:cNvPr id="15" name="TextBox 14"/>
          <p:cNvSpPr txBox="1"/>
          <p:nvPr userDrawn="1"/>
        </p:nvSpPr>
        <p:spPr>
          <a:xfrm>
            <a:off x="8788718" y="4947408"/>
            <a:ext cx="357187" cy="215444"/>
          </a:xfrm>
          <a:prstGeom prst="rect">
            <a:avLst/>
          </a:prstGeom>
          <a:noFill/>
        </p:spPr>
        <p:txBody>
          <a:bodyPr wrap="square" rtlCol="0">
            <a:spAutoFit/>
          </a:bodyPr>
          <a:lstStyle/>
          <a:p>
            <a:pPr algn="ctr"/>
            <a:fld id="{4A206B22-E39D-4F6D-9896-6D76DF2B1F99}" type="slidenum">
              <a:rPr lang="en-US" sz="800" smtClean="0">
                <a:solidFill>
                  <a:prstClr val="white"/>
                </a:solidFill>
                <a:latin typeface="Calibri" charset="0"/>
                <a:ea typeface="Calibri" charset="0"/>
                <a:cs typeface="Calibri" charset="0"/>
              </a:rPr>
              <a:pPr algn="ctr"/>
              <a:t>‹#›</a:t>
            </a:fld>
            <a:endParaRPr lang="en-US" sz="800" dirty="0">
              <a:solidFill>
                <a:prstClr val="white"/>
              </a:solidFill>
              <a:latin typeface="Calibri" charset="0"/>
              <a:ea typeface="Calibri" charset="0"/>
              <a:cs typeface="Calibri" charset="0"/>
            </a:endParaRPr>
          </a:p>
        </p:txBody>
      </p:sp>
    </p:spTree>
    <p:extLst>
      <p:ext uri="{BB962C8B-B14F-4D97-AF65-F5344CB8AC3E}">
        <p14:creationId xmlns:p14="http://schemas.microsoft.com/office/powerpoint/2010/main" val="23738726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3_Custom Layout">
    <p:spTree>
      <p:nvGrpSpPr>
        <p:cNvPr id="1" name=""/>
        <p:cNvGrpSpPr/>
        <p:nvPr/>
      </p:nvGrpSpPr>
      <p:grpSpPr>
        <a:xfrm>
          <a:off x="0" y="0"/>
          <a:ext cx="0" cy="0"/>
          <a:chOff x="0" y="0"/>
          <a:chExt cx="0" cy="0"/>
        </a:xfrm>
      </p:grpSpPr>
      <p:grpSp>
        <p:nvGrpSpPr>
          <p:cNvPr id="16" name="Group 15"/>
          <p:cNvGrpSpPr/>
          <p:nvPr userDrawn="1"/>
        </p:nvGrpSpPr>
        <p:grpSpPr>
          <a:xfrm>
            <a:off x="-8920" y="0"/>
            <a:ext cx="9161828" cy="5143500"/>
            <a:chOff x="-8920" y="0"/>
            <a:chExt cx="9161828" cy="5143500"/>
          </a:xfrm>
        </p:grpSpPr>
        <p:sp>
          <p:nvSpPr>
            <p:cNvPr id="17" name="Rectangle 16"/>
            <p:cNvSpPr/>
            <p:nvPr/>
          </p:nvSpPr>
          <p:spPr>
            <a:xfrm>
              <a:off x="0" y="0"/>
              <a:ext cx="9144000" cy="5143500"/>
            </a:xfrm>
            <a:prstGeom prst="rect">
              <a:avLst/>
            </a:prstGeom>
            <a:solidFill>
              <a:srgbClr val="D9E6DC"/>
            </a:solidFill>
            <a:ln>
              <a:noFill/>
            </a:ln>
          </p:spPr>
          <p:txBody>
            <a:bodyPr vert="horz" wrap="square" lIns="91440" tIns="45720" rIns="91440" bIns="45720" numCol="1" anchor="t" anchorCtr="0" compatLnSpc="1">
              <a:prstTxWarp prst="textNoShape">
                <a:avLst/>
              </a:prstTxWarp>
            </a:bodyPr>
            <a:lstStyle/>
            <a:p>
              <a:endParaRPr lang="en-US"/>
            </a:p>
          </p:txBody>
        </p:sp>
        <p:pic>
          <p:nvPicPr>
            <p:cNvPr id="18" name="Picture 17"/>
            <p:cNvPicPr>
              <a:picLocks noChangeAspect="1"/>
            </p:cNvPicPr>
            <p:nvPr/>
          </p:nvPicPr>
          <p:blipFill>
            <a:blip r:embed="rId2"/>
            <a:stretch>
              <a:fillRect/>
            </a:stretch>
          </p:blipFill>
          <p:spPr>
            <a:xfrm>
              <a:off x="8034834" y="4511610"/>
              <a:ext cx="909665" cy="465265"/>
            </a:xfrm>
            <a:prstGeom prst="rect">
              <a:avLst/>
            </a:prstGeom>
          </p:spPr>
        </p:pic>
        <p:sp>
          <p:nvSpPr>
            <p:cNvPr id="19" name="TextBox 18"/>
            <p:cNvSpPr txBox="1"/>
            <p:nvPr/>
          </p:nvSpPr>
          <p:spPr>
            <a:xfrm>
              <a:off x="3425276" y="4422879"/>
              <a:ext cx="1237494"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dirty="0">
                  <a:solidFill>
                    <a:schemeClr val="tx1"/>
                  </a:solidFill>
                  <a:latin typeface="Arial" panose="020B0604020202020204" pitchFamily="34" charset="0"/>
                  <a:cs typeface="Arial" panose="020B0604020202020204" pitchFamily="34" charset="0"/>
                </a:rPr>
                <a:t>AI-POWERED CORE</a:t>
              </a:r>
              <a:endParaRPr kumimoji="0" lang="en-US" sz="12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alibri"/>
              </a:endParaRPr>
            </a:p>
          </p:txBody>
        </p:sp>
        <p:sp>
          <p:nvSpPr>
            <p:cNvPr id="20" name="TextBox 19"/>
            <p:cNvSpPr txBox="1"/>
            <p:nvPr/>
          </p:nvSpPr>
          <p:spPr>
            <a:xfrm>
              <a:off x="4899820" y="4422879"/>
              <a:ext cx="1284215"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dirty="0">
                  <a:solidFill>
                    <a:schemeClr val="tx1"/>
                  </a:solidFill>
                  <a:latin typeface="Arial" panose="020B0604020202020204" pitchFamily="34" charset="0"/>
                  <a:cs typeface="Arial" panose="020B0604020202020204" pitchFamily="34" charset="0"/>
                </a:rPr>
                <a:t>AGILE DIGITAL AT SCALE</a:t>
              </a:r>
              <a:endParaRPr kumimoji="0" lang="en-US" sz="12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alibri"/>
              </a:endParaRPr>
            </a:p>
          </p:txBody>
        </p:sp>
        <p:pic>
          <p:nvPicPr>
            <p:cNvPr id="21" name="Picture 20"/>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741929" y="864821"/>
              <a:ext cx="832986" cy="3476226"/>
            </a:xfrm>
            <a:prstGeom prst="rect">
              <a:avLst/>
            </a:prstGeom>
          </p:spPr>
        </p:pic>
        <p:sp>
          <p:nvSpPr>
            <p:cNvPr id="22" name="TextBox 21"/>
            <p:cNvSpPr txBox="1"/>
            <p:nvPr/>
          </p:nvSpPr>
          <p:spPr>
            <a:xfrm>
              <a:off x="6612795" y="4422879"/>
              <a:ext cx="1091253" cy="46166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algn="ctr"/>
              <a:r>
                <a:rPr lang="en-US" sz="1200" dirty="0">
                  <a:solidFill>
                    <a:schemeClr val="tx1"/>
                  </a:solidFill>
                  <a:latin typeface="Arial" panose="020B0604020202020204" pitchFamily="34" charset="0"/>
                  <a:cs typeface="Arial" panose="020B0604020202020204" pitchFamily="34" charset="0"/>
                </a:rPr>
                <a:t>ALWAYS-ON LEARNING</a:t>
              </a:r>
              <a:endParaRPr kumimoji="0" lang="en-US" sz="1200" b="0" i="0" u="none" strike="noStrike" cap="none" spc="0" normalizeH="0" baseline="0" dirty="0">
                <a:ln>
                  <a:noFill/>
                </a:ln>
                <a:solidFill>
                  <a:schemeClr val="tx1"/>
                </a:solidFill>
                <a:effectLst/>
                <a:uFillTx/>
                <a:latin typeface="Arial" panose="020B0604020202020204" pitchFamily="34" charset="0"/>
                <a:cs typeface="Arial" panose="020B0604020202020204" pitchFamily="34" charset="0"/>
                <a:sym typeface="Calibri"/>
              </a:endParaRPr>
            </a:p>
          </p:txBody>
        </p:sp>
        <p:pic>
          <p:nvPicPr>
            <p:cNvPr id="23" name="Picture 2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627530" y="864819"/>
              <a:ext cx="832986" cy="3476230"/>
            </a:xfrm>
            <a:prstGeom prst="rect">
              <a:avLst/>
            </a:prstGeom>
          </p:spPr>
        </p:pic>
        <p:pic>
          <p:nvPicPr>
            <p:cNvPr id="24" name="Picture 23"/>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150290" y="864821"/>
              <a:ext cx="832985" cy="3476226"/>
            </a:xfrm>
            <a:prstGeom prst="rect">
              <a:avLst/>
            </a:prstGeom>
          </p:spPr>
        </p:pic>
        <p:grpSp>
          <p:nvGrpSpPr>
            <p:cNvPr id="25" name="Group 24"/>
            <p:cNvGrpSpPr/>
            <p:nvPr/>
          </p:nvGrpSpPr>
          <p:grpSpPr>
            <a:xfrm>
              <a:off x="-8920" y="2154156"/>
              <a:ext cx="9161828" cy="865432"/>
              <a:chOff x="-8920" y="2154156"/>
              <a:chExt cx="9161828" cy="865432"/>
            </a:xfrm>
          </p:grpSpPr>
          <p:sp>
            <p:nvSpPr>
              <p:cNvPr id="26" name="object 9"/>
              <p:cNvSpPr/>
              <p:nvPr/>
            </p:nvSpPr>
            <p:spPr>
              <a:xfrm>
                <a:off x="-892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7" name="object 20"/>
              <p:cNvSpPr/>
              <p:nvPr/>
            </p:nvSpPr>
            <p:spPr>
              <a:xfrm>
                <a:off x="9048707" y="2154156"/>
                <a:ext cx="104201" cy="865432"/>
              </a:xfrm>
              <a:custGeom>
                <a:avLst/>
                <a:gdLst/>
                <a:ahLst/>
                <a:cxnLst/>
                <a:rect l="l" t="t" r="r" b="b"/>
                <a:pathLst>
                  <a:path w="106045" h="880745">
                    <a:moveTo>
                      <a:pt x="105956" y="880262"/>
                    </a:moveTo>
                    <a:lnTo>
                      <a:pt x="0" y="880262"/>
                    </a:lnTo>
                    <a:lnTo>
                      <a:pt x="0" y="0"/>
                    </a:lnTo>
                    <a:lnTo>
                      <a:pt x="105956" y="0"/>
                    </a:lnTo>
                    <a:lnTo>
                      <a:pt x="105956"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8" name="object 9"/>
              <p:cNvSpPr/>
              <p:nvPr/>
            </p:nvSpPr>
            <p:spPr>
              <a:xfrm>
                <a:off x="509139"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29" name="object 9"/>
              <p:cNvSpPr/>
              <p:nvPr/>
            </p:nvSpPr>
            <p:spPr>
              <a:xfrm>
                <a:off x="1022581"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0" name="object 9"/>
              <p:cNvSpPr/>
              <p:nvPr/>
            </p:nvSpPr>
            <p:spPr>
              <a:xfrm>
                <a:off x="1555457"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1" name="object 9"/>
              <p:cNvSpPr/>
              <p:nvPr/>
            </p:nvSpPr>
            <p:spPr>
              <a:xfrm>
                <a:off x="2076640"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2" name="object 9"/>
              <p:cNvSpPr/>
              <p:nvPr/>
            </p:nvSpPr>
            <p:spPr>
              <a:xfrm>
                <a:off x="2591473"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3" name="object 9"/>
              <p:cNvSpPr/>
              <p:nvPr/>
            </p:nvSpPr>
            <p:spPr>
              <a:xfrm>
                <a:off x="8000962"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4" name="object 9"/>
              <p:cNvSpPr/>
              <p:nvPr/>
            </p:nvSpPr>
            <p:spPr>
              <a:xfrm>
                <a:off x="8514889"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sp>
            <p:nvSpPr>
              <p:cNvPr id="35" name="object 9"/>
              <p:cNvSpPr/>
              <p:nvPr/>
            </p:nvSpPr>
            <p:spPr>
              <a:xfrm>
                <a:off x="3109484" y="2154156"/>
                <a:ext cx="104201" cy="865432"/>
              </a:xfrm>
              <a:custGeom>
                <a:avLst/>
                <a:gdLst/>
                <a:ahLst/>
                <a:cxnLst/>
                <a:rect l="l" t="t" r="r" b="b"/>
                <a:pathLst>
                  <a:path w="106044" h="880745">
                    <a:moveTo>
                      <a:pt x="105943" y="880262"/>
                    </a:moveTo>
                    <a:lnTo>
                      <a:pt x="0" y="880262"/>
                    </a:lnTo>
                    <a:lnTo>
                      <a:pt x="0" y="0"/>
                    </a:lnTo>
                    <a:lnTo>
                      <a:pt x="105943" y="0"/>
                    </a:lnTo>
                    <a:lnTo>
                      <a:pt x="105943" y="880262"/>
                    </a:lnTo>
                    <a:close/>
                  </a:path>
                </a:pathLst>
              </a:custGeom>
              <a:solidFill>
                <a:srgbClr val="A5D9CD"/>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grpSp>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0960780"/>
      </p:ext>
    </p:extLst>
  </p:cSld>
  <p:clrMapOvr>
    <a:masterClrMapping/>
  </p:clrMapOvr>
  <p:transition spd="med"/>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full page image with titles">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252728" y="1539239"/>
            <a:ext cx="8599172" cy="3054985"/>
          </a:xfrm>
          <a:prstGeom prst="rect">
            <a:avLst/>
          </a:prstGeom>
        </p:spPr>
        <p:txBody>
          <a:bodyPr vert="horz"/>
          <a:lstStyle>
            <a:lvl1pPr>
              <a:defRPr>
                <a:latin typeface="Calibri" charset="0"/>
                <a:ea typeface="Calibri" charset="0"/>
                <a:cs typeface="Calibri" charset="0"/>
              </a:defRPr>
            </a:lvl1pPr>
          </a:lstStyle>
          <a:p>
            <a:r>
              <a:rPr lang="en-US"/>
              <a:t>Drag picture to placeholder or click icon to add</a:t>
            </a:r>
          </a:p>
        </p:txBody>
      </p:sp>
      <p:sp>
        <p:nvSpPr>
          <p:cNvPr id="13" name="Text Placeholder 6"/>
          <p:cNvSpPr>
            <a:spLocks noGrp="1"/>
          </p:cNvSpPr>
          <p:nvPr>
            <p:ph type="body" sz="quarter" idx="14" hasCustomPrompt="1"/>
          </p:nvPr>
        </p:nvSpPr>
        <p:spPr>
          <a:xfrm>
            <a:off x="258699" y="1154315"/>
            <a:ext cx="8593085" cy="328444"/>
          </a:xfrm>
          <a:prstGeom prst="rect">
            <a:avLst/>
          </a:prstGeom>
        </p:spPr>
        <p:txBody>
          <a:bodyPr>
            <a:noAutofit/>
          </a:bodyPr>
          <a:lstStyle>
            <a:lvl1pPr marL="0" indent="0">
              <a:buNone/>
              <a:defRPr sz="1800" b="1">
                <a:solidFill>
                  <a:srgbClr val="338CD5"/>
                </a:solidFill>
                <a:latin typeface="Calibri" charset="0"/>
                <a:ea typeface="Calibri" charset="0"/>
                <a:cs typeface="Calibri" charset="0"/>
              </a:defRPr>
            </a:lvl1pPr>
            <a:lvl2pPr>
              <a:defRPr sz="1600">
                <a:solidFill>
                  <a:srgbClr val="338CD5"/>
                </a:solidFill>
              </a:defRPr>
            </a:lvl2pPr>
            <a:lvl3pPr>
              <a:defRPr sz="1600">
                <a:solidFill>
                  <a:srgbClr val="338CD5"/>
                </a:solidFill>
              </a:defRPr>
            </a:lvl3pPr>
            <a:lvl4pPr>
              <a:defRPr sz="1600">
                <a:solidFill>
                  <a:srgbClr val="338CD5"/>
                </a:solidFill>
              </a:defRPr>
            </a:lvl4pPr>
            <a:lvl5pPr>
              <a:defRPr sz="1600">
                <a:solidFill>
                  <a:srgbClr val="338CD5"/>
                </a:solidFill>
              </a:defRPr>
            </a:lvl5pPr>
          </a:lstStyle>
          <a:p>
            <a:pPr lvl="0"/>
            <a:r>
              <a:rPr lang="en-US" dirty="0"/>
              <a:t>CLICK TO EDIT MASTER TEXT STYLES</a:t>
            </a:r>
          </a:p>
        </p:txBody>
      </p:sp>
      <p:sp>
        <p:nvSpPr>
          <p:cNvPr id="6"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7" name="TextBox 6"/>
          <p:cNvSpPr txBox="1"/>
          <p:nvPr userDrawn="1"/>
        </p:nvSpPr>
        <p:spPr>
          <a:xfrm>
            <a:off x="1524025"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36036984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ustom Layou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57200" y="1168400"/>
            <a:ext cx="8239125" cy="3636963"/>
          </a:xfrm>
          <a:prstGeom prst="rect">
            <a:avLst/>
          </a:prstGeom>
        </p:spPr>
        <p:txBody>
          <a:bodyPr vert="horz"/>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8" name="TextBox 7"/>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
        <p:nvSpPr>
          <p:cNvPr id="5" name="TextBox 4"/>
          <p:cNvSpPr txBox="1"/>
          <p:nvPr userDrawn="1"/>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429283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1_Custom Layou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628650" y="1356360"/>
            <a:ext cx="7886700" cy="3339208"/>
          </a:xfrm>
          <a:prstGeom prst="rect">
            <a:avLst/>
          </a:prstGeom>
        </p:spPr>
        <p:txBody>
          <a:bodyPr/>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7" name="TextBox 6"/>
          <p:cNvSpPr txBox="1"/>
          <p:nvPr/>
        </p:nvSpPr>
        <p:spPr>
          <a:xfrm>
            <a:off x="1524025"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8594709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1_Blank">
    <p:spTree>
      <p:nvGrpSpPr>
        <p:cNvPr id="1" name=""/>
        <p:cNvGrpSpPr/>
        <p:nvPr/>
      </p:nvGrpSpPr>
      <p:grpSpPr>
        <a:xfrm>
          <a:off x="0" y="0"/>
          <a:ext cx="0" cy="0"/>
          <a:chOff x="0" y="0"/>
          <a:chExt cx="0" cy="0"/>
        </a:xfrm>
      </p:grpSpPr>
      <p:sp>
        <p:nvSpPr>
          <p:cNvPr id="3" name="TextBox 2"/>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397745412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Cover slide">
    <p:spTree>
      <p:nvGrpSpPr>
        <p:cNvPr id="1" name=""/>
        <p:cNvGrpSpPr/>
        <p:nvPr/>
      </p:nvGrpSpPr>
      <p:grpSpPr>
        <a:xfrm>
          <a:off x="0" y="0"/>
          <a:ext cx="0" cy="0"/>
          <a:chOff x="0" y="0"/>
          <a:chExt cx="0" cy="0"/>
        </a:xfrm>
      </p:grpSpPr>
      <p:sp>
        <p:nvSpPr>
          <p:cNvPr id="4" name="Text Placeholder 2"/>
          <p:cNvSpPr>
            <a:spLocks noGrp="1"/>
          </p:cNvSpPr>
          <p:nvPr>
            <p:ph type="body" sz="quarter" idx="10" hasCustomPrompt="1"/>
          </p:nvPr>
        </p:nvSpPr>
        <p:spPr>
          <a:xfrm>
            <a:off x="1055234" y="1858339"/>
            <a:ext cx="7038372" cy="719137"/>
          </a:xfrm>
          <a:prstGeom prst="rect">
            <a:avLst/>
          </a:prstGeom>
        </p:spPr>
        <p:txBody>
          <a:bodyPr>
            <a:noAutofit/>
          </a:bodyPr>
          <a:lstStyle>
            <a:lvl1pPr marL="0" indent="0" algn="ctr">
              <a:buNone/>
              <a:defRPr sz="4000" b="1">
                <a:solidFill>
                  <a:srgbClr val="338CD5"/>
                </a:solidFill>
                <a:latin typeface="Calibri" charset="0"/>
                <a:ea typeface="Calibri" charset="0"/>
                <a:cs typeface="Calibri" charset="0"/>
              </a:defRPr>
            </a:lvl1pPr>
          </a:lstStyle>
          <a:p>
            <a:pPr lvl="0"/>
            <a:r>
              <a:rPr lang="en-US" dirty="0"/>
              <a:t>Click to edit master text styles</a:t>
            </a:r>
          </a:p>
        </p:txBody>
      </p:sp>
      <p:sp>
        <p:nvSpPr>
          <p:cNvPr id="9" name="Text Placeholder 8"/>
          <p:cNvSpPr>
            <a:spLocks noGrp="1"/>
          </p:cNvSpPr>
          <p:nvPr>
            <p:ph type="body" sz="quarter" idx="11"/>
          </p:nvPr>
        </p:nvSpPr>
        <p:spPr>
          <a:xfrm>
            <a:off x="1055138" y="2591110"/>
            <a:ext cx="7038463" cy="776288"/>
          </a:xfrm>
          <a:prstGeom prst="rect">
            <a:avLst/>
          </a:prstGeom>
        </p:spPr>
        <p:txBody>
          <a:bodyPr vert="horz"/>
          <a:lstStyle>
            <a:lvl1pPr marL="0" indent="0" algn="ctr">
              <a:buNone/>
              <a:defRPr>
                <a:latin typeface="Calibri" charset="0"/>
                <a:ea typeface="Calibri" charset="0"/>
                <a:cs typeface="Calibri" charset="0"/>
              </a:defRPr>
            </a:lvl1pPr>
          </a:lstStyle>
          <a:p>
            <a:pPr lvl="0"/>
            <a:r>
              <a:rPr lang="en-US"/>
              <a:t>Click to edit Master text styles</a:t>
            </a:r>
          </a:p>
        </p:txBody>
      </p:sp>
      <p:sp>
        <p:nvSpPr>
          <p:cNvPr id="6" name="TextBox 5"/>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1495909517"/>
      </p:ext>
    </p:extLst>
  </p:cSld>
  <p:clrMapOvr>
    <a:masterClrMapping/>
  </p:clrMapOvr>
  <p:transition>
    <p:wipe dir="r"/>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4" name="TextBox 3"/>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6876209" y="2233204"/>
            <a:ext cx="1236409" cy="461034"/>
          </a:xfrm>
          <a:prstGeom prst="rect">
            <a:avLst/>
          </a:prstGeom>
        </p:spPr>
      </p:pic>
      <p:sp>
        <p:nvSpPr>
          <p:cNvPr id="5" name="TextBox 4"/>
          <p:cNvSpPr txBox="1"/>
          <p:nvPr userDrawn="1"/>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424260066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1_Multiple Sub-Sections">
    <p:spTree>
      <p:nvGrpSpPr>
        <p:cNvPr id="1" name=""/>
        <p:cNvGrpSpPr/>
        <p:nvPr/>
      </p:nvGrpSpPr>
      <p:grpSpPr>
        <a:xfrm>
          <a:off x="0" y="0"/>
          <a:ext cx="0" cy="0"/>
          <a:chOff x="0" y="0"/>
          <a:chExt cx="0" cy="0"/>
        </a:xfrm>
      </p:grpSpPr>
      <p:sp>
        <p:nvSpPr>
          <p:cNvPr id="8" name="Text Placeholder 6"/>
          <p:cNvSpPr>
            <a:spLocks noGrp="1"/>
          </p:cNvSpPr>
          <p:nvPr>
            <p:ph type="body" sz="quarter" idx="14" hasCustomPrompt="1"/>
          </p:nvPr>
        </p:nvSpPr>
        <p:spPr>
          <a:xfrm>
            <a:off x="5913825"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9" name="Text Placeholder 6"/>
          <p:cNvSpPr>
            <a:spLocks noGrp="1"/>
          </p:cNvSpPr>
          <p:nvPr>
            <p:ph type="body" sz="quarter" idx="15" hasCustomPrompt="1"/>
          </p:nvPr>
        </p:nvSpPr>
        <p:spPr>
          <a:xfrm>
            <a:off x="3089594"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10" name="Text Placeholder 6"/>
          <p:cNvSpPr>
            <a:spLocks noGrp="1"/>
          </p:cNvSpPr>
          <p:nvPr>
            <p:ph type="body" sz="quarter" idx="16" hasCustomPrompt="1"/>
          </p:nvPr>
        </p:nvSpPr>
        <p:spPr>
          <a:xfrm>
            <a:off x="265364" y="1524635"/>
            <a:ext cx="2577819" cy="1541463"/>
          </a:xfrm>
          <a:prstGeom prst="rect">
            <a:avLst/>
          </a:prstGeom>
        </p:spPr>
        <p:txBody>
          <a:bodyPr vert="horz"/>
          <a:lstStyle>
            <a:lvl1pPr marL="0" indent="0">
              <a:buNone/>
              <a:defRPr sz="1200" b="1">
                <a:solidFill>
                  <a:srgbClr val="338CD5"/>
                </a:solidFill>
                <a:latin typeface="Calibri" charset="0"/>
                <a:ea typeface="Calibri" charset="0"/>
                <a:cs typeface="Calibri" charset="0"/>
              </a:defRPr>
            </a:lvl1pPr>
            <a:lvl2pPr marL="114300" indent="-114300">
              <a:buNone/>
              <a:defRPr sz="1200">
                <a:solidFill>
                  <a:schemeClr val="tx1">
                    <a:lumMod val="75000"/>
                    <a:lumOff val="25000"/>
                  </a:schemeClr>
                </a:solidFill>
                <a:latin typeface="Calibri" charset="0"/>
                <a:ea typeface="Calibri" charset="0"/>
                <a:cs typeface="Calibri" charset="0"/>
              </a:defRPr>
            </a:lvl2pPr>
          </a:lstStyle>
          <a:p>
            <a:pPr lvl="0"/>
            <a:r>
              <a:rPr lang="en-US" dirty="0"/>
              <a:t>CLICK TO EDIT MASTER TEXT STYLES</a:t>
            </a:r>
          </a:p>
          <a:p>
            <a:pPr lvl="1"/>
            <a:r>
              <a:rPr lang="en-US" dirty="0"/>
              <a:t>Second level</a:t>
            </a:r>
          </a:p>
        </p:txBody>
      </p:sp>
      <p:sp>
        <p:nvSpPr>
          <p:cNvPr id="7"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13" name="TextBox 12"/>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31211177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1_full page image with titles">
    <p:spTree>
      <p:nvGrpSpPr>
        <p:cNvPr id="1" name=""/>
        <p:cNvGrpSpPr/>
        <p:nvPr/>
      </p:nvGrpSpPr>
      <p:grpSpPr>
        <a:xfrm>
          <a:off x="0" y="0"/>
          <a:ext cx="0" cy="0"/>
          <a:chOff x="0" y="0"/>
          <a:chExt cx="0" cy="0"/>
        </a:xfrm>
      </p:grpSpPr>
      <p:sp>
        <p:nvSpPr>
          <p:cNvPr id="3" name="Picture Placeholder 2"/>
          <p:cNvSpPr>
            <a:spLocks noGrp="1"/>
          </p:cNvSpPr>
          <p:nvPr>
            <p:ph type="pic" sz="quarter" idx="13"/>
          </p:nvPr>
        </p:nvSpPr>
        <p:spPr>
          <a:xfrm>
            <a:off x="252728" y="1539239"/>
            <a:ext cx="8599172" cy="3054985"/>
          </a:xfrm>
          <a:prstGeom prst="rect">
            <a:avLst/>
          </a:prstGeom>
        </p:spPr>
        <p:txBody>
          <a:bodyPr vert="horz"/>
          <a:lstStyle>
            <a:lvl1pPr>
              <a:defRPr>
                <a:latin typeface="Calibri" charset="0"/>
                <a:ea typeface="Calibri" charset="0"/>
                <a:cs typeface="Calibri" charset="0"/>
              </a:defRPr>
            </a:lvl1pPr>
          </a:lstStyle>
          <a:p>
            <a:r>
              <a:rPr lang="en-US"/>
              <a:t>Drag picture to placeholder or click icon to add</a:t>
            </a:r>
          </a:p>
        </p:txBody>
      </p:sp>
      <p:sp>
        <p:nvSpPr>
          <p:cNvPr id="13" name="Text Placeholder 6"/>
          <p:cNvSpPr>
            <a:spLocks noGrp="1"/>
          </p:cNvSpPr>
          <p:nvPr>
            <p:ph type="body" sz="quarter" idx="14" hasCustomPrompt="1"/>
          </p:nvPr>
        </p:nvSpPr>
        <p:spPr>
          <a:xfrm>
            <a:off x="258699" y="1154315"/>
            <a:ext cx="8593085" cy="328444"/>
          </a:xfrm>
          <a:prstGeom prst="rect">
            <a:avLst/>
          </a:prstGeom>
        </p:spPr>
        <p:txBody>
          <a:bodyPr>
            <a:noAutofit/>
          </a:bodyPr>
          <a:lstStyle>
            <a:lvl1pPr marL="0" indent="0">
              <a:buNone/>
              <a:defRPr sz="1800" b="1">
                <a:solidFill>
                  <a:srgbClr val="338CD5"/>
                </a:solidFill>
                <a:latin typeface="Calibri" charset="0"/>
                <a:ea typeface="Calibri" charset="0"/>
                <a:cs typeface="Calibri" charset="0"/>
              </a:defRPr>
            </a:lvl1pPr>
            <a:lvl2pPr>
              <a:defRPr sz="1600">
                <a:solidFill>
                  <a:srgbClr val="338CD5"/>
                </a:solidFill>
              </a:defRPr>
            </a:lvl2pPr>
            <a:lvl3pPr>
              <a:defRPr sz="1600">
                <a:solidFill>
                  <a:srgbClr val="338CD5"/>
                </a:solidFill>
              </a:defRPr>
            </a:lvl3pPr>
            <a:lvl4pPr>
              <a:defRPr sz="1600">
                <a:solidFill>
                  <a:srgbClr val="338CD5"/>
                </a:solidFill>
              </a:defRPr>
            </a:lvl4pPr>
            <a:lvl5pPr>
              <a:defRPr sz="1600">
                <a:solidFill>
                  <a:srgbClr val="338CD5"/>
                </a:solidFill>
              </a:defRPr>
            </a:lvl5pPr>
          </a:lstStyle>
          <a:p>
            <a:pPr lvl="0"/>
            <a:r>
              <a:rPr lang="en-US" dirty="0"/>
              <a:t>CLICK TO EDIT MASTER TEXT STYLES</a:t>
            </a:r>
          </a:p>
        </p:txBody>
      </p:sp>
      <p:sp>
        <p:nvSpPr>
          <p:cNvPr id="6"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8" name="TextBox 7"/>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27978938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3_Custom Layout">
    <p:spTree>
      <p:nvGrpSpPr>
        <p:cNvPr id="1" name=""/>
        <p:cNvGrpSpPr/>
        <p:nvPr/>
      </p:nvGrpSpPr>
      <p:grpSpPr>
        <a:xfrm>
          <a:off x="0" y="0"/>
          <a:ext cx="0" cy="0"/>
          <a:chOff x="0" y="0"/>
          <a:chExt cx="0" cy="0"/>
        </a:xfrm>
      </p:grpSpPr>
      <p:sp>
        <p:nvSpPr>
          <p:cNvPr id="5" name="Text Placeholder 4"/>
          <p:cNvSpPr>
            <a:spLocks noGrp="1"/>
          </p:cNvSpPr>
          <p:nvPr>
            <p:ph type="body" sz="quarter" idx="11"/>
          </p:nvPr>
        </p:nvSpPr>
        <p:spPr>
          <a:xfrm>
            <a:off x="628650" y="1356360"/>
            <a:ext cx="7886700" cy="3339208"/>
          </a:xfrm>
          <a:prstGeom prst="rect">
            <a:avLst/>
          </a:prstGeom>
        </p:spPr>
        <p:txBody>
          <a:bodyPr/>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7" name="TextBox 6"/>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360584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2_Blank slide">
    <p:spTree>
      <p:nvGrpSpPr>
        <p:cNvPr id="1" name=""/>
        <p:cNvGrpSpPr/>
        <p:nvPr/>
      </p:nvGrpSpPr>
      <p:grpSpPr>
        <a:xfrm>
          <a:off x="0" y="0"/>
          <a:ext cx="0" cy="0"/>
          <a:chOff x="0" y="0"/>
          <a:chExt cx="0" cy="0"/>
        </a:xfrm>
      </p:grpSpPr>
      <p:sp>
        <p:nvSpPr>
          <p:cNvPr id="4" name="Text Placeholder 2"/>
          <p:cNvSpPr>
            <a:spLocks noGrp="1"/>
          </p:cNvSpPr>
          <p:nvPr>
            <p:ph type="body" sz="quarter" idx="10" hasCustomPrompt="1"/>
          </p:nvPr>
        </p:nvSpPr>
        <p:spPr>
          <a:xfrm>
            <a:off x="1055234" y="1858339"/>
            <a:ext cx="7038372" cy="719137"/>
          </a:xfrm>
          <a:prstGeom prst="rect">
            <a:avLst/>
          </a:prstGeom>
        </p:spPr>
        <p:txBody>
          <a:bodyPr>
            <a:noAutofit/>
          </a:bodyPr>
          <a:lstStyle>
            <a:lvl1pPr marL="0" indent="0" algn="ctr">
              <a:buNone/>
              <a:defRPr sz="4000" b="1">
                <a:solidFill>
                  <a:srgbClr val="338CD5"/>
                </a:solidFill>
                <a:latin typeface="Calibri" charset="0"/>
                <a:ea typeface="Calibri" charset="0"/>
                <a:cs typeface="Calibri" charset="0"/>
              </a:defRPr>
            </a:lvl1pPr>
          </a:lstStyle>
          <a:p>
            <a:pPr lvl="0"/>
            <a:r>
              <a:rPr lang="en-US" dirty="0"/>
              <a:t>Click to edit master text styles</a:t>
            </a:r>
          </a:p>
        </p:txBody>
      </p:sp>
      <p:sp>
        <p:nvSpPr>
          <p:cNvPr id="6" name="Text Placeholder 8"/>
          <p:cNvSpPr>
            <a:spLocks noGrp="1"/>
          </p:cNvSpPr>
          <p:nvPr>
            <p:ph type="body" sz="quarter" idx="11"/>
          </p:nvPr>
        </p:nvSpPr>
        <p:spPr>
          <a:xfrm>
            <a:off x="1055138" y="2591110"/>
            <a:ext cx="7038463" cy="776288"/>
          </a:xfrm>
          <a:prstGeom prst="rect">
            <a:avLst/>
          </a:prstGeom>
        </p:spPr>
        <p:txBody>
          <a:bodyPr vert="horz"/>
          <a:lstStyle>
            <a:lvl1pPr marL="0" indent="0" algn="ctr">
              <a:buNone/>
              <a:defRPr>
                <a:latin typeface="Calibri" charset="0"/>
                <a:ea typeface="Calibri" charset="0"/>
                <a:cs typeface="Calibri" charset="0"/>
              </a:defRPr>
            </a:lvl1pPr>
          </a:lstStyle>
          <a:p>
            <a:pPr lvl="0"/>
            <a:r>
              <a:rPr lang="en-US"/>
              <a:t>Click to edit Master text styles</a:t>
            </a:r>
          </a:p>
        </p:txBody>
      </p:sp>
      <p:sp>
        <p:nvSpPr>
          <p:cNvPr id="5" name="TextBox 4"/>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812979932"/>
      </p:ext>
    </p:extLst>
  </p:cSld>
  <p:clrMapOvr>
    <a:masterClrMapping/>
  </p:clrMapOvr>
  <p:transition>
    <p:wipe dir="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4_Custom Layout">
    <p:spTree>
      <p:nvGrpSpPr>
        <p:cNvPr id="1" name=""/>
        <p:cNvGrpSpPr/>
        <p:nvPr/>
      </p:nvGrpSpPr>
      <p:grpSpPr>
        <a:xfrm>
          <a:off x="0" y="0"/>
          <a:ext cx="0" cy="0"/>
          <a:chOff x="0" y="0"/>
          <a:chExt cx="0" cy="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
          <p:nvSpPr>
            <p:cNvPr id="18" name="Rectangle 17"/>
            <p:cNvSpPr/>
            <p:nvPr/>
          </p:nvSpPr>
          <p:spPr>
            <a:xfrm>
              <a:off x="3857903" y="2510194"/>
              <a:ext cx="1577676" cy="215444"/>
            </a:xfrm>
            <a:prstGeom prst="rect">
              <a:avLst/>
            </a:prstGeom>
          </p:spPr>
          <p:txBody>
            <a:bodyPr wrap="none">
              <a:spAutoFit/>
            </a:bodyPr>
            <a:lstStyle/>
            <a:p>
              <a:pPr algn="r"/>
              <a:r>
                <a:rPr lang="en-US" sz="800" b="1" dirty="0">
                  <a:solidFill>
                    <a:srgbClr val="0C1A37"/>
                  </a:solidFill>
                  <a:latin typeface="Arial" panose="020B0604020202020204" pitchFamily="34" charset="0"/>
                  <a:cs typeface="Arial" panose="020B0604020202020204" pitchFamily="34" charset="0"/>
                </a:rPr>
                <a:t>Automate L1 and L2 support</a:t>
              </a:r>
            </a:p>
          </p:txBody>
        </p:sp>
        <p:sp>
          <p:nvSpPr>
            <p:cNvPr id="19" name="Rectangle 18"/>
            <p:cNvSpPr/>
            <p:nvPr/>
          </p:nvSpPr>
          <p:spPr>
            <a:xfrm>
              <a:off x="3370590" y="3719125"/>
              <a:ext cx="2064989" cy="215444"/>
            </a:xfrm>
            <a:prstGeom prst="rect">
              <a:avLst/>
            </a:prstGeom>
          </p:spPr>
          <p:txBody>
            <a:bodyPr wrap="none">
              <a:spAutoFit/>
            </a:bodyPr>
            <a:lstStyle/>
            <a:p>
              <a:pPr algn="r"/>
              <a:r>
                <a:rPr lang="en-US" sz="800" b="1" dirty="0">
                  <a:solidFill>
                    <a:srgbClr val="0C1A37"/>
                  </a:solidFill>
                  <a:latin typeface="Arial" panose="020B0604020202020204" pitchFamily="34" charset="0"/>
                  <a:cs typeface="Arial" panose="020B0604020202020204" pitchFamily="34" charset="0"/>
                </a:rPr>
                <a:t>Reduce costs of run and maintenance</a:t>
              </a:r>
            </a:p>
          </p:txBody>
        </p:sp>
        <p:sp>
          <p:nvSpPr>
            <p:cNvPr id="20" name="Rectangle 19"/>
            <p:cNvSpPr/>
            <p:nvPr/>
          </p:nvSpPr>
          <p:spPr>
            <a:xfrm>
              <a:off x="7007503" y="1354494"/>
              <a:ext cx="1520547" cy="347306"/>
            </a:xfrm>
            <a:prstGeom prst="rect">
              <a:avLst/>
            </a:prstGeom>
          </p:spPr>
          <p:txBody>
            <a:bodyPr wrap="square">
              <a:spAutoFit/>
            </a:bodyPr>
            <a:lstStyle/>
            <a:p>
              <a:r>
                <a:rPr lang="en-US" sz="800" b="1" dirty="0">
                  <a:solidFill>
                    <a:srgbClr val="0C1A37"/>
                  </a:solidFill>
                  <a:latin typeface="Arial" panose="020B0604020202020204" pitchFamily="34" charset="0"/>
                  <a:cs typeface="Arial" panose="020B0604020202020204" pitchFamily="34" charset="0"/>
                </a:rPr>
                <a:t>Consolidate command center for batch jobs</a:t>
              </a:r>
            </a:p>
          </p:txBody>
        </p:sp>
        <p:sp>
          <p:nvSpPr>
            <p:cNvPr id="21" name="Rectangle 20"/>
            <p:cNvSpPr/>
            <p:nvPr/>
          </p:nvSpPr>
          <p:spPr>
            <a:xfrm>
              <a:off x="6807478" y="3376484"/>
              <a:ext cx="1520547" cy="215444"/>
            </a:xfrm>
            <a:prstGeom prst="rect">
              <a:avLst/>
            </a:prstGeom>
          </p:spPr>
          <p:txBody>
            <a:bodyPr wrap="square">
              <a:spAutoFit/>
            </a:bodyPr>
            <a:lstStyle/>
            <a:p>
              <a:r>
                <a:rPr lang="en-US" sz="800" b="1" dirty="0">
                  <a:solidFill>
                    <a:srgbClr val="0C1A37"/>
                  </a:solidFill>
                  <a:latin typeface="Arial" panose="020B0604020202020204" pitchFamily="34" charset="0"/>
                  <a:cs typeface="Arial" panose="020B0604020202020204" pitchFamily="34" charset="0"/>
                </a:rPr>
                <a:t>Automate testing with AI</a:t>
              </a:r>
            </a:p>
          </p:txBody>
        </p:sp>
        <p:pic>
          <p:nvPicPr>
            <p:cNvPr id="22" name="Picture 21"/>
            <p:cNvPicPr>
              <a:picLocks noChangeAspect="1"/>
            </p:cNvPicPr>
            <p:nvPr/>
          </p:nvPicPr>
          <p:blipFill>
            <a:blip r:embed="rId3"/>
            <a:stretch>
              <a:fillRect/>
            </a:stretch>
          </p:blipFill>
          <p:spPr>
            <a:xfrm>
              <a:off x="5418425" y="2516544"/>
              <a:ext cx="199450" cy="172781"/>
            </a:xfrm>
            <a:prstGeom prst="rect">
              <a:avLst/>
            </a:prstGeom>
          </p:spPr>
        </p:pic>
        <p:pic>
          <p:nvPicPr>
            <p:cNvPr id="23" name="Picture 22"/>
            <p:cNvPicPr>
              <a:picLocks noChangeAspect="1"/>
            </p:cNvPicPr>
            <p:nvPr/>
          </p:nvPicPr>
          <p:blipFill>
            <a:blip r:embed="rId4"/>
            <a:stretch>
              <a:fillRect/>
            </a:stretch>
          </p:blipFill>
          <p:spPr>
            <a:xfrm>
              <a:off x="5420249" y="3728156"/>
              <a:ext cx="217581" cy="200063"/>
            </a:xfrm>
            <a:prstGeom prst="rect">
              <a:avLst/>
            </a:prstGeom>
          </p:spPr>
        </p:pic>
        <p:pic>
          <p:nvPicPr>
            <p:cNvPr id="24" name="Picture 23"/>
            <p:cNvPicPr>
              <a:picLocks noChangeAspect="1"/>
            </p:cNvPicPr>
            <p:nvPr/>
          </p:nvPicPr>
          <p:blipFill>
            <a:blip r:embed="rId5"/>
            <a:stretch>
              <a:fillRect/>
            </a:stretch>
          </p:blipFill>
          <p:spPr>
            <a:xfrm>
              <a:off x="6712515" y="1422737"/>
              <a:ext cx="199450" cy="200063"/>
            </a:xfrm>
            <a:prstGeom prst="rect">
              <a:avLst/>
            </a:prstGeom>
          </p:spPr>
        </p:pic>
        <p:pic>
          <p:nvPicPr>
            <p:cNvPr id="25" name="Picture 24"/>
            <p:cNvPicPr>
              <a:picLocks noChangeAspect="1"/>
            </p:cNvPicPr>
            <p:nvPr/>
          </p:nvPicPr>
          <p:blipFill>
            <a:blip r:embed="rId6"/>
            <a:stretch>
              <a:fillRect/>
            </a:stretch>
          </p:blipFill>
          <p:spPr>
            <a:xfrm>
              <a:off x="6630922" y="3425096"/>
              <a:ext cx="181318" cy="118219"/>
            </a:xfrm>
            <a:prstGeom prst="rect">
              <a:avLst/>
            </a:prstGeom>
          </p:spPr>
        </p:pic>
        <p:pic>
          <p:nvPicPr>
            <p:cNvPr id="26" name="Picture 25"/>
            <p:cNvPicPr>
              <a:picLocks noChangeAspect="1"/>
            </p:cNvPicPr>
            <p:nvPr/>
          </p:nvPicPr>
          <p:blipFill>
            <a:blip r:embed="rId7"/>
            <a:stretch>
              <a:fillRect/>
            </a:stretch>
          </p:blipFill>
          <p:spPr>
            <a:xfrm>
              <a:off x="8034834" y="4511610"/>
              <a:ext cx="909665" cy="465265"/>
            </a:xfrm>
            <a:prstGeom prst="rect">
              <a:avLst/>
            </a:prstGeom>
          </p:spPr>
        </p:pic>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3018840106"/>
      </p:ext>
    </p:extLst>
  </p:cSld>
  <p:clrMapOvr>
    <a:masterClrMapping/>
  </p:clrMapOvr>
  <p:transition spd="med"/>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4_Custom Layout">
    <p:spTree>
      <p:nvGrpSpPr>
        <p:cNvPr id="1" name=""/>
        <p:cNvGrpSpPr/>
        <p:nvPr/>
      </p:nvGrpSpPr>
      <p:grpSpPr>
        <a:xfrm>
          <a:off x="0" y="0"/>
          <a:ext cx="0" cy="0"/>
          <a:chOff x="0" y="0"/>
          <a:chExt cx="0" cy="0"/>
        </a:xfrm>
      </p:grpSpPr>
      <p:sp>
        <p:nvSpPr>
          <p:cNvPr id="6" name="Content Placeholder 5"/>
          <p:cNvSpPr>
            <a:spLocks noGrp="1"/>
          </p:cNvSpPr>
          <p:nvPr>
            <p:ph sz="quarter" idx="10"/>
          </p:nvPr>
        </p:nvSpPr>
        <p:spPr>
          <a:xfrm>
            <a:off x="457200" y="1168400"/>
            <a:ext cx="8239125" cy="3636963"/>
          </a:xfrm>
          <a:prstGeom prst="rect">
            <a:avLst/>
          </a:prstGeom>
        </p:spPr>
        <p:txBody>
          <a:bodyPr vert="horz"/>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Calibri" charset="0"/>
                <a:ea typeface="Calibri" charset="0"/>
                <a:cs typeface="Calibri" charset="0"/>
              </a:defRPr>
            </a:lvl1pPr>
          </a:lstStyle>
          <a:p>
            <a:r>
              <a:rPr lang="en-US" dirty="0"/>
              <a:t>CLICK TO EDIT MASTER TITLE STYLE</a:t>
            </a:r>
            <a:endParaRPr lang="en-IN" dirty="0"/>
          </a:p>
        </p:txBody>
      </p:sp>
      <p:sp>
        <p:nvSpPr>
          <p:cNvPr id="7" name="TextBox 6"/>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charset="0"/>
                <a:ea typeface="Calibri" charset="0"/>
                <a:cs typeface="Calibri" charset="0"/>
              </a:rPr>
              <a:t>Confidential and Proprietary to Infosys Limited</a:t>
            </a:r>
          </a:p>
        </p:txBody>
      </p:sp>
    </p:spTree>
    <p:extLst>
      <p:ext uri="{BB962C8B-B14F-4D97-AF65-F5344CB8AC3E}">
        <p14:creationId xmlns:p14="http://schemas.microsoft.com/office/powerpoint/2010/main" val="17130012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3_Blank slide">
    <p:spTree>
      <p:nvGrpSpPr>
        <p:cNvPr id="1" name=""/>
        <p:cNvGrpSpPr/>
        <p:nvPr/>
      </p:nvGrpSpPr>
      <p:grpSpPr>
        <a:xfrm>
          <a:off x="0" y="0"/>
          <a:ext cx="0" cy="0"/>
          <a:chOff x="0" y="0"/>
          <a:chExt cx="0" cy="0"/>
        </a:xfrm>
      </p:grpSpPr>
      <p:sp>
        <p:nvSpPr>
          <p:cNvPr id="4" name="Text Placeholder 2"/>
          <p:cNvSpPr>
            <a:spLocks noGrp="1"/>
          </p:cNvSpPr>
          <p:nvPr>
            <p:ph type="body" sz="quarter" idx="10" hasCustomPrompt="1"/>
          </p:nvPr>
        </p:nvSpPr>
        <p:spPr>
          <a:xfrm>
            <a:off x="1055234" y="1858339"/>
            <a:ext cx="7038372" cy="719137"/>
          </a:xfrm>
          <a:prstGeom prst="rect">
            <a:avLst/>
          </a:prstGeom>
        </p:spPr>
        <p:txBody>
          <a:bodyPr>
            <a:noAutofit/>
          </a:bodyPr>
          <a:lstStyle>
            <a:lvl1pPr marL="0" indent="0" algn="ctr">
              <a:buNone/>
              <a:defRPr sz="4000" b="1">
                <a:solidFill>
                  <a:srgbClr val="338CD5"/>
                </a:solidFill>
              </a:defRPr>
            </a:lvl1pPr>
          </a:lstStyle>
          <a:p>
            <a:pPr lvl="0"/>
            <a:r>
              <a:rPr lang="en-US" dirty="0"/>
              <a:t>Click to edit master text styles</a:t>
            </a:r>
          </a:p>
        </p:txBody>
      </p:sp>
      <p:sp>
        <p:nvSpPr>
          <p:cNvPr id="6" name="Text Placeholder 8"/>
          <p:cNvSpPr>
            <a:spLocks noGrp="1"/>
          </p:cNvSpPr>
          <p:nvPr>
            <p:ph type="body" sz="quarter" idx="11"/>
          </p:nvPr>
        </p:nvSpPr>
        <p:spPr>
          <a:xfrm>
            <a:off x="1055138" y="2591110"/>
            <a:ext cx="7038463" cy="776288"/>
          </a:xfrm>
          <a:prstGeom prst="rect">
            <a:avLst/>
          </a:prstGeom>
        </p:spPr>
        <p:txBody>
          <a:bodyPr vert="horz"/>
          <a:lstStyle>
            <a:lvl1pPr marL="0" indent="0" algn="ctr">
              <a:buNone/>
              <a:defRPr/>
            </a:lvl1pPr>
          </a:lstStyle>
          <a:p>
            <a:pPr lvl="0"/>
            <a:r>
              <a:rPr lang="en-US"/>
              <a:t>Click to edit Master text styles</a:t>
            </a:r>
          </a:p>
        </p:txBody>
      </p:sp>
      <p:sp>
        <p:nvSpPr>
          <p:cNvPr id="8" name="TextBox 7"/>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3119459674"/>
      </p:ext>
    </p:extLst>
  </p:cSld>
  <p:clrMapOvr>
    <a:masterClrMapping/>
  </p:clrMapOvr>
  <p:transition>
    <p:wipe dir="r"/>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3_Multiple Sub-Sections">
    <p:spTree>
      <p:nvGrpSpPr>
        <p:cNvPr id="1" name=""/>
        <p:cNvGrpSpPr/>
        <p:nvPr/>
      </p:nvGrpSpPr>
      <p:grpSpPr>
        <a:xfrm>
          <a:off x="0" y="0"/>
          <a:ext cx="0" cy="0"/>
          <a:chOff x="0" y="0"/>
          <a:chExt cx="0" cy="0"/>
        </a:xfrm>
      </p:grpSpPr>
      <p:sp>
        <p:nvSpPr>
          <p:cNvPr id="8" name="Text Placeholder 6"/>
          <p:cNvSpPr>
            <a:spLocks noGrp="1"/>
          </p:cNvSpPr>
          <p:nvPr>
            <p:ph type="body" sz="quarter" idx="14" hasCustomPrompt="1"/>
          </p:nvPr>
        </p:nvSpPr>
        <p:spPr>
          <a:xfrm>
            <a:off x="5913825" y="1524635"/>
            <a:ext cx="2577819" cy="1541463"/>
          </a:xfrm>
          <a:prstGeom prst="rect">
            <a:avLst/>
          </a:prstGeom>
        </p:spPr>
        <p:txBody>
          <a:bodyPr vert="horz"/>
          <a:lstStyle>
            <a:lvl1pPr marL="0" indent="0">
              <a:buNone/>
              <a:defRPr sz="1200" b="1">
                <a:solidFill>
                  <a:srgbClr val="338CD5"/>
                </a:solidFill>
                <a:latin typeface="Arial" panose="020B0604020202020204" pitchFamily="34" charset="0"/>
                <a:cs typeface="Arial" panose="020B0604020202020204" pitchFamily="34" charset="0"/>
              </a:defRPr>
            </a:lvl1pPr>
            <a:lvl2pPr marL="114300" indent="-114300">
              <a:buNone/>
              <a:defRPr sz="1200">
                <a:solidFill>
                  <a:schemeClr val="tx1">
                    <a:lumMod val="75000"/>
                    <a:lumOff val="25000"/>
                  </a:schemeClr>
                </a:solidFill>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
        <p:nvSpPr>
          <p:cNvPr id="9" name="Text Placeholder 6"/>
          <p:cNvSpPr>
            <a:spLocks noGrp="1"/>
          </p:cNvSpPr>
          <p:nvPr>
            <p:ph type="body" sz="quarter" idx="15" hasCustomPrompt="1"/>
          </p:nvPr>
        </p:nvSpPr>
        <p:spPr>
          <a:xfrm>
            <a:off x="3089594" y="1524635"/>
            <a:ext cx="2577819" cy="1541463"/>
          </a:xfrm>
          <a:prstGeom prst="rect">
            <a:avLst/>
          </a:prstGeom>
        </p:spPr>
        <p:txBody>
          <a:bodyPr vert="horz"/>
          <a:lstStyle>
            <a:lvl1pPr marL="0" indent="0">
              <a:buNone/>
              <a:defRPr sz="1200" b="1">
                <a:solidFill>
                  <a:srgbClr val="338CD5"/>
                </a:solidFill>
                <a:latin typeface="Arial" panose="020B0604020202020204" pitchFamily="34" charset="0"/>
                <a:cs typeface="Arial" panose="020B0604020202020204" pitchFamily="34" charset="0"/>
              </a:defRPr>
            </a:lvl1pPr>
            <a:lvl2pPr marL="114300" indent="-114300">
              <a:buNone/>
              <a:defRPr sz="1200">
                <a:solidFill>
                  <a:schemeClr val="tx1">
                    <a:lumMod val="75000"/>
                    <a:lumOff val="25000"/>
                  </a:schemeClr>
                </a:solidFill>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
        <p:nvSpPr>
          <p:cNvPr id="10" name="Text Placeholder 6"/>
          <p:cNvSpPr>
            <a:spLocks noGrp="1"/>
          </p:cNvSpPr>
          <p:nvPr>
            <p:ph type="body" sz="quarter" idx="16" hasCustomPrompt="1"/>
          </p:nvPr>
        </p:nvSpPr>
        <p:spPr>
          <a:xfrm>
            <a:off x="265364" y="1524635"/>
            <a:ext cx="2577819" cy="1541463"/>
          </a:xfrm>
          <a:prstGeom prst="rect">
            <a:avLst/>
          </a:prstGeom>
        </p:spPr>
        <p:txBody>
          <a:bodyPr vert="horz"/>
          <a:lstStyle>
            <a:lvl1pPr marL="0" indent="0">
              <a:buNone/>
              <a:defRPr sz="1200" b="1">
                <a:solidFill>
                  <a:srgbClr val="338CD5"/>
                </a:solidFill>
                <a:latin typeface="Arial" panose="020B0604020202020204" pitchFamily="34" charset="0"/>
                <a:cs typeface="Arial" panose="020B0604020202020204" pitchFamily="34" charset="0"/>
              </a:defRPr>
            </a:lvl1pPr>
            <a:lvl2pPr marL="114300" indent="-114300">
              <a:buNone/>
              <a:defRPr sz="1200">
                <a:solidFill>
                  <a:schemeClr val="tx1">
                    <a:lumMod val="75000"/>
                    <a:lumOff val="25000"/>
                  </a:schemeClr>
                </a:solidFill>
                <a:latin typeface="Arial" panose="020B0604020202020204" pitchFamily="34" charset="0"/>
                <a:cs typeface="Arial" panose="020B0604020202020204" pitchFamily="34" charset="0"/>
              </a:defRPr>
            </a:lvl2pPr>
          </a:lstStyle>
          <a:p>
            <a:pPr lvl="0"/>
            <a:r>
              <a:rPr lang="en-US" dirty="0"/>
              <a:t>CLICK TO EDIT MASTER TEXT STYLES</a:t>
            </a:r>
          </a:p>
          <a:p>
            <a:pPr lvl="1"/>
            <a:r>
              <a:rPr lang="en-US" dirty="0"/>
              <a:t>Second level</a:t>
            </a:r>
          </a:p>
        </p:txBody>
      </p:sp>
      <p:sp>
        <p:nvSpPr>
          <p:cNvPr id="11"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IN" dirty="0"/>
          </a:p>
        </p:txBody>
      </p:sp>
      <p:sp>
        <p:nvSpPr>
          <p:cNvPr id="7" name="TextBox 6"/>
          <p:cNvSpPr txBox="1"/>
          <p:nvPr/>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Limited</a:t>
            </a:r>
          </a:p>
        </p:txBody>
      </p:sp>
    </p:spTree>
    <p:extLst>
      <p:ext uri="{BB962C8B-B14F-4D97-AF65-F5344CB8AC3E}">
        <p14:creationId xmlns:p14="http://schemas.microsoft.com/office/powerpoint/2010/main" val="22903377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232350" y="146018"/>
            <a:ext cx="8684638" cy="531352"/>
          </a:xfrm>
          <a:prstGeom prst="rect">
            <a:avLst/>
          </a:prstGeom>
        </p:spPr>
        <p:txBody>
          <a:bodyPr/>
          <a:lstStyle/>
          <a:p>
            <a:r>
              <a:rPr lang="en-US" dirty="0"/>
              <a:t>Click to edit Master title style</a:t>
            </a:r>
          </a:p>
        </p:txBody>
      </p:sp>
      <p:sp>
        <p:nvSpPr>
          <p:cNvPr id="3" name="Content Placeholder 2"/>
          <p:cNvSpPr>
            <a:spLocks noGrp="1"/>
          </p:cNvSpPr>
          <p:nvPr>
            <p:ph idx="1"/>
          </p:nvPr>
        </p:nvSpPr>
        <p:spPr>
          <a:xfrm>
            <a:off x="232350" y="830081"/>
            <a:ext cx="8684638" cy="3741919"/>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3429000" y="4818128"/>
            <a:ext cx="2133600" cy="273844"/>
          </a:xfrm>
          <a:prstGeom prst="rect">
            <a:avLst/>
          </a:prstGeom>
        </p:spPr>
        <p:txBody>
          <a:bodyPr/>
          <a:lstStyle/>
          <a:p>
            <a:endParaRPr lang="en-US"/>
          </a:p>
        </p:txBody>
      </p:sp>
      <p:sp>
        <p:nvSpPr>
          <p:cNvPr id="5" name="Footer Placeholder 4"/>
          <p:cNvSpPr>
            <a:spLocks noGrp="1"/>
          </p:cNvSpPr>
          <p:nvPr>
            <p:ph type="ftr" sz="quarter" idx="11"/>
          </p:nvPr>
        </p:nvSpPr>
        <p:spPr>
          <a:xfrm>
            <a:off x="5562601" y="34850"/>
            <a:ext cx="2667065" cy="190821"/>
          </a:xfrm>
          <a:prstGeom prst="rect">
            <a:avLst/>
          </a:prstGeom>
        </p:spPr>
        <p:txBody>
          <a:bodyPr/>
          <a:lstStyle/>
          <a:p>
            <a:endParaRPr lang="en-US" dirty="0"/>
          </a:p>
        </p:txBody>
      </p:sp>
      <p:sp>
        <p:nvSpPr>
          <p:cNvPr id="6" name="Slide Number Placeholder 5"/>
          <p:cNvSpPr>
            <a:spLocks noGrp="1"/>
          </p:cNvSpPr>
          <p:nvPr>
            <p:ph type="sldNum" sz="quarter" idx="12"/>
          </p:nvPr>
        </p:nvSpPr>
        <p:spPr>
          <a:xfrm>
            <a:off x="8578728" y="34850"/>
            <a:ext cx="194027" cy="190821"/>
          </a:xfrm>
          <a:prstGeom prst="rect">
            <a:avLst/>
          </a:prstGeom>
        </p:spPr>
        <p:txBody>
          <a:bodyPr/>
          <a:lstStyle/>
          <a:p>
            <a:fld id="{14D65173-87C9-47C0-A890-7AD8E2754265}" type="slidenum">
              <a:rPr lang="en-US" smtClean="0"/>
              <a:pPr/>
              <a:t>‹#›</a:t>
            </a:fld>
            <a:endParaRPr lang="en-US" dirty="0"/>
          </a:p>
        </p:txBody>
      </p:sp>
    </p:spTree>
    <p:extLst>
      <p:ext uri="{BB962C8B-B14F-4D97-AF65-F5344CB8AC3E}">
        <p14:creationId xmlns:p14="http://schemas.microsoft.com/office/powerpoint/2010/main" val="425357703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6" name="Title 5"/>
          <p:cNvSpPr>
            <a:spLocks noGrp="1"/>
          </p:cNvSpPr>
          <p:nvPr>
            <p:ph type="title" hasCustomPrompt="1"/>
          </p:nvPr>
        </p:nvSpPr>
        <p:spPr>
          <a:xfrm>
            <a:off x="252728" y="129540"/>
            <a:ext cx="8603082" cy="630856"/>
          </a:xfrm>
          <a:prstGeom prst="rect">
            <a:avLst/>
          </a:prstGeom>
        </p:spPr>
        <p:txBody>
          <a:bodyPr anchor="ctr">
            <a:noAutofit/>
          </a:bodyPr>
          <a:lstStyle>
            <a:lvl1pPr marL="0" algn="l" defTabSz="457200" rtl="0" eaLnBrk="1" latinLnBrk="0" hangingPunct="1">
              <a:spcBef>
                <a:spcPct val="0"/>
              </a:spcBef>
              <a:buNone/>
              <a:defRPr lang="en-IN" sz="2200" b="1" i="0" kern="1200" dirty="0">
                <a:solidFill>
                  <a:schemeClr val="bg1"/>
                </a:solidFill>
                <a:latin typeface="Arial" panose="020B0604020202020204" pitchFamily="34" charset="0"/>
                <a:ea typeface="+mj-ea"/>
                <a:cs typeface="Arial" panose="020B0604020202020204" pitchFamily="34" charset="0"/>
              </a:defRPr>
            </a:lvl1pPr>
          </a:lstStyle>
          <a:p>
            <a:r>
              <a:rPr lang="en-US" dirty="0"/>
              <a:t>CLICK TO EDIT MASTER TITLE STYLE</a:t>
            </a:r>
            <a:endParaRPr lang="en-IN" dirty="0"/>
          </a:p>
        </p:txBody>
      </p:sp>
      <p:sp>
        <p:nvSpPr>
          <p:cNvPr id="5" name="TextBox 4"/>
          <p:cNvSpPr txBox="1"/>
          <p:nvPr userDrawn="1"/>
        </p:nvSpPr>
        <p:spPr>
          <a:xfrm>
            <a:off x="2515429" y="4950916"/>
            <a:ext cx="4113142" cy="215444"/>
          </a:xfrm>
          <a:prstGeom prst="rect">
            <a:avLst/>
          </a:prstGeom>
          <a:noFill/>
        </p:spPr>
        <p:txBody>
          <a:bodyPr wrap="square" rtlCol="0">
            <a:spAutoFit/>
          </a:bodyPr>
          <a:lstStyle/>
          <a:p>
            <a:pPr algn="ctr"/>
            <a:r>
              <a:rPr lang="en-US" sz="800" dirty="0">
                <a:solidFill>
                  <a:schemeClr val="bg1"/>
                </a:solidFill>
                <a:latin typeface="Calibri Light"/>
                <a:cs typeface="Calibri Light"/>
              </a:rPr>
              <a:t>Confidential and Proprietary to Infosys Consulting</a:t>
            </a:r>
          </a:p>
        </p:txBody>
      </p:sp>
    </p:spTree>
    <p:extLst>
      <p:ext uri="{BB962C8B-B14F-4D97-AF65-F5344CB8AC3E}">
        <p14:creationId xmlns:p14="http://schemas.microsoft.com/office/powerpoint/2010/main" val="37618277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5_Custom Layout">
    <p:spTree>
      <p:nvGrpSpPr>
        <p:cNvPr id="1" name=""/>
        <p:cNvGrpSpPr/>
        <p:nvPr/>
      </p:nvGrpSpPr>
      <p:grpSpPr>
        <a:xfrm>
          <a:off x="0" y="0"/>
          <a:ext cx="0" cy="0"/>
          <a:chOff x="0" y="0"/>
          <a:chExt cx="0" cy="0"/>
        </a:xfrm>
      </p:grpSpPr>
      <p:grpSp>
        <p:nvGrpSpPr>
          <p:cNvPr id="16" name="Group 15"/>
          <p:cNvGrpSpPr/>
          <p:nvPr userDrawn="1"/>
        </p:nvGrpSpPr>
        <p:grpSpPr>
          <a:xfrm>
            <a:off x="0" y="-1624"/>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23262" y="856718"/>
              <a:ext cx="832988" cy="3476234"/>
            </a:xfrm>
            <a:prstGeom prst="rect">
              <a:avLst/>
            </a:prstGeom>
          </p:spPr>
        </p:pic>
      </p:grpSp>
      <p:pic>
        <p:nvPicPr>
          <p:cNvPr id="19" name="Picture 18"/>
          <p:cNvPicPr>
            <a:picLocks noChangeAspect="1"/>
          </p:cNvPicPr>
          <p:nvPr userDrawn="1"/>
        </p:nvPicPr>
        <p:blipFill>
          <a:blip r:embed="rId4"/>
          <a:stretch>
            <a:fillRect/>
          </a:stretch>
        </p:blipFill>
        <p:spPr>
          <a:xfrm>
            <a:off x="8034834" y="4511610"/>
            <a:ext cx="909665" cy="465265"/>
          </a:xfrm>
          <a:prstGeom prst="rect">
            <a:avLst/>
          </a:prstGeom>
        </p:spPr>
      </p:pic>
      <p:sp>
        <p:nvSpPr>
          <p:cNvPr id="40" name="Shape 40"/>
          <p:cNvSpPr>
            <a:spLocks noGrp="1"/>
          </p:cNvSpPr>
          <p:nvPr userDrawn="1">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userDrawn="1">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pic>
        <p:nvPicPr>
          <p:cNvPr id="53" name="Picture 52"/>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4019373" y="3495955"/>
            <a:ext cx="2547533" cy="1800161"/>
          </a:xfrm>
          <a:prstGeom prst="rect">
            <a:avLst/>
          </a:prstGeom>
        </p:spPr>
      </p:pic>
      <p:grpSp>
        <p:nvGrpSpPr>
          <p:cNvPr id="54" name="Group 53"/>
          <p:cNvGrpSpPr/>
          <p:nvPr userDrawn="1"/>
        </p:nvGrpSpPr>
        <p:grpSpPr>
          <a:xfrm>
            <a:off x="6638739" y="1383543"/>
            <a:ext cx="2405250" cy="215444"/>
            <a:chOff x="6638739" y="1383543"/>
            <a:chExt cx="2405250" cy="215444"/>
          </a:xfrm>
        </p:grpSpPr>
        <p:sp>
          <p:nvSpPr>
            <p:cNvPr id="55" name="Rectangle 54"/>
            <p:cNvSpPr/>
            <p:nvPr/>
          </p:nvSpPr>
          <p:spPr>
            <a:xfrm>
              <a:off x="6818477" y="1383543"/>
              <a:ext cx="2225512" cy="215444"/>
            </a:xfrm>
            <a:prstGeom prst="rect">
              <a:avLst/>
            </a:prstGeom>
          </p:spPr>
          <p:txBody>
            <a:bodyPr wrap="square">
              <a:spAutoFit/>
            </a:bodyPr>
            <a:lstStyle/>
            <a:p>
              <a:r>
                <a:rPr lang="en-US" sz="800" b="1" dirty="0">
                  <a:solidFill>
                    <a:srgbClr val="0C1A37"/>
                  </a:solidFill>
                  <a:latin typeface="Arial" panose="020B0604020202020204" pitchFamily="34" charset="0"/>
                  <a:cs typeface="Arial" panose="020B0604020202020204" pitchFamily="34" charset="0"/>
                </a:rPr>
                <a:t>Automated to cut down testing cycle time</a:t>
              </a:r>
            </a:p>
          </p:txBody>
        </p:sp>
        <p:pic>
          <p:nvPicPr>
            <p:cNvPr id="56" name="Picture 55"/>
            <p:cNvPicPr>
              <a:picLocks noChangeAspect="1"/>
            </p:cNvPicPr>
            <p:nvPr/>
          </p:nvPicPr>
          <p:blipFill>
            <a:blip r:embed="rId6"/>
            <a:stretch>
              <a:fillRect/>
            </a:stretch>
          </p:blipFill>
          <p:spPr>
            <a:xfrm>
              <a:off x="6638739" y="1388468"/>
              <a:ext cx="176556" cy="205747"/>
            </a:xfrm>
            <a:prstGeom prst="rect">
              <a:avLst/>
            </a:prstGeom>
          </p:spPr>
        </p:pic>
      </p:grpSp>
      <p:grpSp>
        <p:nvGrpSpPr>
          <p:cNvPr id="57" name="Group 56"/>
          <p:cNvGrpSpPr/>
          <p:nvPr userDrawn="1"/>
        </p:nvGrpSpPr>
        <p:grpSpPr>
          <a:xfrm>
            <a:off x="6632667" y="3246717"/>
            <a:ext cx="2065132" cy="215444"/>
            <a:chOff x="6632667" y="3246717"/>
            <a:chExt cx="2065132" cy="215444"/>
          </a:xfrm>
        </p:grpSpPr>
        <p:sp>
          <p:nvSpPr>
            <p:cNvPr id="58" name="Rectangle 57"/>
            <p:cNvSpPr/>
            <p:nvPr/>
          </p:nvSpPr>
          <p:spPr>
            <a:xfrm>
              <a:off x="6818477" y="3246717"/>
              <a:ext cx="1879322" cy="215444"/>
            </a:xfrm>
            <a:prstGeom prst="rect">
              <a:avLst/>
            </a:prstGeom>
          </p:spPr>
          <p:txBody>
            <a:bodyPr wrap="square">
              <a:spAutoFit/>
            </a:bodyPr>
            <a:lstStyle/>
            <a:p>
              <a:r>
                <a:rPr lang="en-US" sz="800" b="1" dirty="0">
                  <a:solidFill>
                    <a:srgbClr val="0C1A37"/>
                  </a:solidFill>
                  <a:latin typeface="Arial" panose="020B0604020202020204" pitchFamily="34" charset="0"/>
                  <a:cs typeface="Arial" panose="020B0604020202020204" pitchFamily="34" charset="0"/>
                </a:rPr>
                <a:t>Predicted nature of errors with AI</a:t>
              </a:r>
            </a:p>
          </p:txBody>
        </p:sp>
        <p:pic>
          <p:nvPicPr>
            <p:cNvPr id="59" name="Picture 58"/>
            <p:cNvPicPr>
              <a:picLocks noChangeAspect="1"/>
            </p:cNvPicPr>
            <p:nvPr/>
          </p:nvPicPr>
          <p:blipFill>
            <a:blip r:embed="rId7"/>
            <a:stretch>
              <a:fillRect/>
            </a:stretch>
          </p:blipFill>
          <p:spPr>
            <a:xfrm>
              <a:off x="6632667" y="3317306"/>
              <a:ext cx="214497" cy="106250"/>
            </a:xfrm>
            <a:prstGeom prst="rect">
              <a:avLst/>
            </a:prstGeom>
          </p:spPr>
        </p:pic>
      </p:grpSp>
      <p:grpSp>
        <p:nvGrpSpPr>
          <p:cNvPr id="60" name="Group 59"/>
          <p:cNvGrpSpPr/>
          <p:nvPr userDrawn="1"/>
        </p:nvGrpSpPr>
        <p:grpSpPr>
          <a:xfrm>
            <a:off x="2733675" y="2516544"/>
            <a:ext cx="2872893" cy="215444"/>
            <a:chOff x="2733675" y="2516544"/>
            <a:chExt cx="2872893" cy="215444"/>
          </a:xfrm>
        </p:grpSpPr>
        <p:sp>
          <p:nvSpPr>
            <p:cNvPr id="61" name="Rectangle 60"/>
            <p:cNvSpPr/>
            <p:nvPr/>
          </p:nvSpPr>
          <p:spPr>
            <a:xfrm>
              <a:off x="2733675" y="2516544"/>
              <a:ext cx="2698847" cy="215444"/>
            </a:xfrm>
            <a:prstGeom prst="rect">
              <a:avLst/>
            </a:prstGeom>
          </p:spPr>
          <p:txBody>
            <a:bodyPr wrap="square">
              <a:spAutoFit/>
            </a:bodyPr>
            <a:lstStyle/>
            <a:p>
              <a:pPr algn="r"/>
              <a:r>
                <a:rPr lang="en-US" sz="800" b="1" dirty="0">
                  <a:solidFill>
                    <a:srgbClr val="0C1A37"/>
                  </a:solidFill>
                  <a:latin typeface="Arial" panose="020B0604020202020204" pitchFamily="34" charset="0"/>
                  <a:cs typeface="Arial" panose="020B0604020202020204" pitchFamily="34" charset="0"/>
                </a:rPr>
                <a:t>Delivered year-on-year savings in testing costs</a:t>
              </a:r>
            </a:p>
          </p:txBody>
        </p:sp>
        <p:pic>
          <p:nvPicPr>
            <p:cNvPr id="62" name="Picture 61"/>
            <p:cNvPicPr>
              <a:picLocks noChangeAspect="1"/>
            </p:cNvPicPr>
            <p:nvPr/>
          </p:nvPicPr>
          <p:blipFill>
            <a:blip r:embed="rId8"/>
            <a:stretch>
              <a:fillRect/>
            </a:stretch>
          </p:blipFill>
          <p:spPr>
            <a:xfrm>
              <a:off x="5429285" y="2530803"/>
              <a:ext cx="177283" cy="180483"/>
            </a:xfrm>
            <a:prstGeom prst="rect">
              <a:avLst/>
            </a:prstGeom>
          </p:spPr>
        </p:pic>
      </p:grpSp>
      <p:grpSp>
        <p:nvGrpSpPr>
          <p:cNvPr id="63" name="Group 62"/>
          <p:cNvGrpSpPr/>
          <p:nvPr userDrawn="1"/>
        </p:nvGrpSpPr>
        <p:grpSpPr>
          <a:xfrm>
            <a:off x="278841" y="1382919"/>
            <a:ext cx="2288147" cy="652313"/>
            <a:chOff x="278841" y="1415577"/>
            <a:chExt cx="2288147" cy="652313"/>
          </a:xfrm>
        </p:grpSpPr>
        <p:sp>
          <p:nvSpPr>
            <p:cNvPr id="64" name="Rectangle 63"/>
            <p:cNvSpPr/>
            <p:nvPr/>
          </p:nvSpPr>
          <p:spPr>
            <a:xfrm>
              <a:off x="278841" y="1415577"/>
              <a:ext cx="1977709" cy="246221"/>
            </a:xfrm>
            <a:prstGeom prst="rect">
              <a:avLst/>
            </a:prstGeom>
          </p:spPr>
          <p:txBody>
            <a:bodyPr wrap="square">
              <a:spAutoFit/>
            </a:bodyPr>
            <a:lstStyle/>
            <a:p>
              <a:r>
                <a:rPr lang="en-US" sz="1000" b="1" dirty="0">
                  <a:solidFill>
                    <a:srgbClr val="F06C51"/>
                  </a:solidFill>
                  <a:latin typeface="Arial" panose="020B0604020202020204" pitchFamily="34" charset="0"/>
                  <a:cs typeface="Arial" panose="020B0604020202020204" pitchFamily="34" charset="0"/>
                </a:rPr>
                <a:t>CHALLENGE</a:t>
              </a:r>
              <a:endParaRPr lang="en-US" sz="1000" dirty="0">
                <a:solidFill>
                  <a:srgbClr val="0C1A37"/>
                </a:solidFill>
                <a:latin typeface="Arial" panose="020B0604020202020204" pitchFamily="34" charset="0"/>
                <a:cs typeface="Arial" panose="020B0604020202020204" pitchFamily="34" charset="0"/>
              </a:endParaRPr>
            </a:p>
          </p:txBody>
        </p:sp>
        <p:sp>
          <p:nvSpPr>
            <p:cNvPr id="65" name="Rectangle 64"/>
            <p:cNvSpPr/>
            <p:nvPr/>
          </p:nvSpPr>
          <p:spPr>
            <a:xfrm>
              <a:off x="278841" y="1606225"/>
              <a:ext cx="2288147" cy="461665"/>
            </a:xfrm>
            <a:prstGeom prst="rect">
              <a:avLst/>
            </a:prstGeom>
          </p:spPr>
          <p:txBody>
            <a:bodyPr wrap="square">
              <a:spAutoFit/>
            </a:bodyPr>
            <a:lstStyle/>
            <a:p>
              <a:r>
                <a:rPr lang="en-US" sz="800" dirty="0">
                  <a:solidFill>
                    <a:srgbClr val="0C1A37"/>
                  </a:solidFill>
                  <a:latin typeface="Arial" panose="020B0604020202020204" pitchFamily="34" charset="0"/>
                  <a:cs typeface="Arial" panose="020B0604020202020204" pitchFamily="34" charset="0"/>
                </a:rPr>
                <a:t>Testing accounted for 30-35% of support costs for the bank, and they wanted to bring greater cost efficiencies to the function</a:t>
              </a:r>
            </a:p>
          </p:txBody>
        </p:sp>
      </p:grpSp>
      <p:grpSp>
        <p:nvGrpSpPr>
          <p:cNvPr id="66" name="Group 65"/>
          <p:cNvGrpSpPr/>
          <p:nvPr userDrawn="1"/>
        </p:nvGrpSpPr>
        <p:grpSpPr>
          <a:xfrm>
            <a:off x="278841" y="3241104"/>
            <a:ext cx="2288147" cy="1144755"/>
            <a:chOff x="278841" y="1415577"/>
            <a:chExt cx="2288147" cy="1144755"/>
          </a:xfrm>
        </p:grpSpPr>
        <p:sp>
          <p:nvSpPr>
            <p:cNvPr id="67" name="Rectangle 66"/>
            <p:cNvSpPr/>
            <p:nvPr/>
          </p:nvSpPr>
          <p:spPr>
            <a:xfrm>
              <a:off x="278841" y="1415577"/>
              <a:ext cx="1977709" cy="246221"/>
            </a:xfrm>
            <a:prstGeom prst="rect">
              <a:avLst/>
            </a:prstGeom>
          </p:spPr>
          <p:txBody>
            <a:bodyPr wrap="square">
              <a:spAutoFit/>
            </a:bodyPr>
            <a:lstStyle/>
            <a:p>
              <a:r>
                <a:rPr lang="en-US" sz="1000" b="1" dirty="0">
                  <a:solidFill>
                    <a:srgbClr val="F06C51"/>
                  </a:solidFill>
                  <a:latin typeface="Arial" panose="020B0604020202020204" pitchFamily="34" charset="0"/>
                  <a:cs typeface="Arial" panose="020B0604020202020204" pitchFamily="34" charset="0"/>
                </a:rPr>
                <a:t>SOLUTION</a:t>
              </a:r>
              <a:endParaRPr lang="en-US" sz="1000" dirty="0">
                <a:solidFill>
                  <a:srgbClr val="0C1A37"/>
                </a:solidFill>
                <a:latin typeface="Arial" panose="020B0604020202020204" pitchFamily="34" charset="0"/>
                <a:cs typeface="Arial" panose="020B0604020202020204" pitchFamily="34" charset="0"/>
              </a:endParaRPr>
            </a:p>
          </p:txBody>
        </p:sp>
        <p:sp>
          <p:nvSpPr>
            <p:cNvPr id="68" name="Rectangle 67"/>
            <p:cNvSpPr/>
            <p:nvPr/>
          </p:nvSpPr>
          <p:spPr>
            <a:xfrm>
              <a:off x="278841" y="1606225"/>
              <a:ext cx="2288147" cy="954107"/>
            </a:xfrm>
            <a:prstGeom prst="rect">
              <a:avLst/>
            </a:prstGeom>
          </p:spPr>
          <p:txBody>
            <a:bodyPr wrap="square">
              <a:spAutoFit/>
            </a:bodyPr>
            <a:lstStyle/>
            <a:p>
              <a:r>
                <a:rPr lang="en-US" sz="800" dirty="0">
                  <a:solidFill>
                    <a:srgbClr val="0C1A37"/>
                  </a:solidFill>
                  <a:latin typeface="Arial" panose="020B0604020202020204" pitchFamily="34" charset="0"/>
                  <a:cs typeface="Arial" panose="020B0604020202020204" pitchFamily="34" charset="0"/>
                </a:rPr>
                <a:t>We used AI to reduce complexity of the legacy testing environment where over a period of time a lot of redundancy had gone into the test suites. We enabled the early detection of defects at a much lower cost, and were able to deflect testing dollars into new areas of business enablement</a:t>
              </a:r>
            </a:p>
          </p:txBody>
        </p:sp>
      </p:grpSp>
    </p:spTree>
    <p:extLst>
      <p:ext uri="{BB962C8B-B14F-4D97-AF65-F5344CB8AC3E}">
        <p14:creationId xmlns:p14="http://schemas.microsoft.com/office/powerpoint/2010/main" val="945027424"/>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6_Custom Layout">
    <p:spTree>
      <p:nvGrpSpPr>
        <p:cNvPr id="1" name=""/>
        <p:cNvGrpSpPr/>
        <p:nvPr/>
      </p:nvGrpSpPr>
      <p:grpSpPr>
        <a:xfrm>
          <a:off x="0" y="0"/>
          <a:ext cx="0" cy="0"/>
          <a:chOff x="0" y="0"/>
          <a:chExt cx="0" cy="0"/>
        </a:xfrm>
      </p:grpSpPr>
      <p:grpSp>
        <p:nvGrpSpPr>
          <p:cNvPr id="16" name="Group 15"/>
          <p:cNvGrpSpPr/>
          <p:nvPr userDrawn="1"/>
        </p:nvGrpSpPr>
        <p:grpSpPr>
          <a:xfrm>
            <a:off x="0" y="0"/>
            <a:ext cx="9175751" cy="5143500"/>
            <a:chOff x="0" y="0"/>
            <a:chExt cx="9175751"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a:stretch>
              <a:fillRect/>
            </a:stretch>
          </p:blipFill>
          <p:spPr>
            <a:xfrm>
              <a:off x="8034834" y="4511610"/>
              <a:ext cx="909665" cy="465265"/>
            </a:xfrm>
            <a:prstGeom prst="rect">
              <a:avLst/>
            </a:prstGeom>
          </p:spPr>
        </p:pic>
        <p:grpSp>
          <p:nvGrpSpPr>
            <p:cNvPr id="19" name="Group 18"/>
            <p:cNvGrpSpPr/>
            <p:nvPr/>
          </p:nvGrpSpPr>
          <p:grpSpPr>
            <a:xfrm>
              <a:off x="3096078" y="1275263"/>
              <a:ext cx="2500851" cy="338554"/>
              <a:chOff x="3096078" y="1275263"/>
              <a:chExt cx="2500851" cy="338554"/>
            </a:xfrm>
          </p:grpSpPr>
          <p:sp>
            <p:nvSpPr>
              <p:cNvPr id="35" name="Rectangle 34"/>
              <p:cNvSpPr/>
              <p:nvPr/>
            </p:nvSpPr>
            <p:spPr>
              <a:xfrm>
                <a:off x="3096078" y="1275263"/>
                <a:ext cx="2285977" cy="338554"/>
              </a:xfrm>
              <a:prstGeom prst="rect">
                <a:avLst/>
              </a:prstGeom>
            </p:spPr>
            <p:txBody>
              <a:bodyPr wrap="square">
                <a:spAutoFit/>
              </a:bodyPr>
              <a:lstStyle/>
              <a:p>
                <a:pPr algn="r"/>
                <a:r>
                  <a:rPr lang="en-US" sz="800" b="1" dirty="0">
                    <a:solidFill>
                      <a:srgbClr val="381460"/>
                    </a:solidFill>
                    <a:latin typeface="Arial" panose="020B0604020202020204" pitchFamily="34" charset="0"/>
                    <a:cs typeface="Arial" panose="020B0604020202020204" pitchFamily="34" charset="0"/>
                  </a:rPr>
                  <a:t>2X market share growth in the largest market through loyalty programs</a:t>
                </a:r>
              </a:p>
            </p:txBody>
          </p:sp>
          <p:pic>
            <p:nvPicPr>
              <p:cNvPr id="36" name="Picture 35"/>
              <p:cNvPicPr>
                <a:picLocks noChangeAspect="1"/>
              </p:cNvPicPr>
              <p:nvPr/>
            </p:nvPicPr>
            <p:blipFill>
              <a:blip r:embed="rId4"/>
              <a:stretch>
                <a:fillRect/>
              </a:stretch>
            </p:blipFill>
            <p:spPr>
              <a:xfrm>
                <a:off x="5397479" y="1370099"/>
                <a:ext cx="199450" cy="181875"/>
              </a:xfrm>
              <a:prstGeom prst="rect">
                <a:avLst/>
              </a:prstGeom>
            </p:spPr>
          </p:pic>
        </p:grpSp>
        <p:grpSp>
          <p:nvGrpSpPr>
            <p:cNvPr id="20" name="Group 19"/>
            <p:cNvGrpSpPr/>
            <p:nvPr/>
          </p:nvGrpSpPr>
          <p:grpSpPr>
            <a:xfrm>
              <a:off x="7535022" y="3199667"/>
              <a:ext cx="1409477" cy="338554"/>
              <a:chOff x="6622933" y="2368709"/>
              <a:chExt cx="1409477" cy="338554"/>
            </a:xfrm>
          </p:grpSpPr>
          <p:sp>
            <p:nvSpPr>
              <p:cNvPr id="33" name="Rectangle 32"/>
              <p:cNvSpPr/>
              <p:nvPr/>
            </p:nvSpPr>
            <p:spPr>
              <a:xfrm>
                <a:off x="6836881" y="2368709"/>
                <a:ext cx="1195529" cy="338554"/>
              </a:xfrm>
              <a:prstGeom prst="rect">
                <a:avLst/>
              </a:prstGeom>
            </p:spPr>
            <p:txBody>
              <a:bodyPr wrap="square">
                <a:spAutoFit/>
              </a:bodyPr>
              <a:lstStyle/>
              <a:p>
                <a:r>
                  <a:rPr lang="en-US" sz="800" b="1" dirty="0">
                    <a:solidFill>
                      <a:srgbClr val="381460"/>
                    </a:solidFill>
                    <a:latin typeface="Arial" panose="020B0604020202020204" pitchFamily="34" charset="0"/>
                    <a:cs typeface="Arial" panose="020B0604020202020204" pitchFamily="34" charset="0"/>
                  </a:rPr>
                  <a:t>Grew repeat buyer rate by &gt;35%</a:t>
                </a:r>
              </a:p>
            </p:txBody>
          </p:sp>
          <p:pic>
            <p:nvPicPr>
              <p:cNvPr id="34" name="Picture 33"/>
              <p:cNvPicPr>
                <a:picLocks noChangeAspect="1"/>
              </p:cNvPicPr>
              <p:nvPr/>
            </p:nvPicPr>
            <p:blipFill>
              <a:blip r:embed="rId5"/>
              <a:stretch>
                <a:fillRect/>
              </a:stretch>
            </p:blipFill>
            <p:spPr>
              <a:xfrm>
                <a:off x="6622933" y="2421355"/>
                <a:ext cx="226647" cy="218250"/>
              </a:xfrm>
              <a:prstGeom prst="rect">
                <a:avLst/>
              </a:prstGeom>
            </p:spPr>
          </p:pic>
        </p:grpSp>
        <p:grpSp>
          <p:nvGrpSpPr>
            <p:cNvPr id="21" name="Group 20"/>
            <p:cNvGrpSpPr/>
            <p:nvPr/>
          </p:nvGrpSpPr>
          <p:grpSpPr>
            <a:xfrm>
              <a:off x="6624743" y="917077"/>
              <a:ext cx="2551008" cy="338554"/>
              <a:chOff x="6624743" y="917077"/>
              <a:chExt cx="2551008" cy="338554"/>
            </a:xfrm>
          </p:grpSpPr>
          <p:sp>
            <p:nvSpPr>
              <p:cNvPr id="31" name="Rectangle 30"/>
              <p:cNvSpPr/>
              <p:nvPr/>
            </p:nvSpPr>
            <p:spPr>
              <a:xfrm>
                <a:off x="6806941" y="917077"/>
                <a:ext cx="2368810" cy="338554"/>
              </a:xfrm>
              <a:prstGeom prst="rect">
                <a:avLst/>
              </a:prstGeom>
            </p:spPr>
            <p:txBody>
              <a:bodyPr wrap="square">
                <a:spAutoFit/>
              </a:bodyPr>
              <a:lstStyle/>
              <a:p>
                <a:r>
                  <a:rPr lang="en-US" sz="800" b="1" dirty="0">
                    <a:solidFill>
                      <a:srgbClr val="381460"/>
                    </a:solidFill>
                    <a:latin typeface="Arial" panose="020B0604020202020204" pitchFamily="34" charset="0"/>
                    <a:cs typeface="Arial" panose="020B0604020202020204" pitchFamily="34" charset="0"/>
                  </a:rPr>
                  <a:t>&lt;30 minutes for segmentation per marketing campaign using consumer genome</a:t>
                </a:r>
              </a:p>
            </p:txBody>
          </p:sp>
          <p:pic>
            <p:nvPicPr>
              <p:cNvPr id="32" name="Picture 31"/>
              <p:cNvPicPr>
                <a:picLocks noChangeAspect="1"/>
              </p:cNvPicPr>
              <p:nvPr/>
            </p:nvPicPr>
            <p:blipFill>
              <a:blip r:embed="rId6"/>
              <a:stretch>
                <a:fillRect/>
              </a:stretch>
            </p:blipFill>
            <p:spPr>
              <a:xfrm>
                <a:off x="6624743" y="966340"/>
                <a:ext cx="213948" cy="213892"/>
              </a:xfrm>
              <a:prstGeom prst="rect">
                <a:avLst/>
              </a:prstGeom>
            </p:spPr>
          </p:pic>
        </p:grpSp>
        <p:grpSp>
          <p:nvGrpSpPr>
            <p:cNvPr id="22" name="Group 21"/>
            <p:cNvGrpSpPr/>
            <p:nvPr/>
          </p:nvGrpSpPr>
          <p:grpSpPr>
            <a:xfrm>
              <a:off x="3381022" y="3156577"/>
              <a:ext cx="2188687" cy="338554"/>
              <a:chOff x="3381022" y="3156577"/>
              <a:chExt cx="2188687" cy="338554"/>
            </a:xfrm>
          </p:grpSpPr>
          <p:sp>
            <p:nvSpPr>
              <p:cNvPr id="29" name="Rectangle 28"/>
              <p:cNvSpPr/>
              <p:nvPr/>
            </p:nvSpPr>
            <p:spPr>
              <a:xfrm>
                <a:off x="3381022" y="3156577"/>
                <a:ext cx="2001033" cy="338554"/>
              </a:xfrm>
              <a:prstGeom prst="rect">
                <a:avLst/>
              </a:prstGeom>
            </p:spPr>
            <p:txBody>
              <a:bodyPr wrap="square">
                <a:spAutoFit/>
              </a:bodyPr>
              <a:lstStyle/>
              <a:p>
                <a:pPr algn="r"/>
                <a:r>
                  <a:rPr lang="en-US" sz="800" b="1" dirty="0">
                    <a:solidFill>
                      <a:srgbClr val="381460"/>
                    </a:solidFill>
                    <a:latin typeface="Arial" panose="020B0604020202020204" pitchFamily="34" charset="0"/>
                    <a:cs typeface="Arial" panose="020B0604020202020204" pitchFamily="34" charset="0"/>
                  </a:rPr>
                  <a:t>80% savings in delivery time</a:t>
                </a:r>
              </a:p>
              <a:p>
                <a:pPr algn="r"/>
                <a:r>
                  <a:rPr lang="en-US" sz="800" b="1" dirty="0">
                    <a:solidFill>
                      <a:srgbClr val="381460"/>
                    </a:solidFill>
                    <a:latin typeface="Arial" panose="020B0604020202020204" pitchFamily="34" charset="0"/>
                    <a:cs typeface="Arial" panose="020B0604020202020204" pitchFamily="34" charset="0"/>
                  </a:rPr>
                  <a:t>50% savings in shipping cost</a:t>
                </a:r>
              </a:p>
            </p:txBody>
          </p:sp>
          <p:pic>
            <p:nvPicPr>
              <p:cNvPr id="30" name="Picture 29"/>
              <p:cNvPicPr>
                <a:picLocks noChangeAspect="1"/>
              </p:cNvPicPr>
              <p:nvPr/>
            </p:nvPicPr>
            <p:blipFill>
              <a:blip r:embed="rId7"/>
              <a:stretch>
                <a:fillRect/>
              </a:stretch>
            </p:blipFill>
            <p:spPr>
              <a:xfrm>
                <a:off x="5360327" y="3250786"/>
                <a:ext cx="209382" cy="188773"/>
              </a:xfrm>
              <a:prstGeom prst="rect">
                <a:avLst/>
              </a:prstGeom>
            </p:spPr>
          </p:pic>
        </p:grpSp>
        <p:grpSp>
          <p:nvGrpSpPr>
            <p:cNvPr id="23" name="Group 22"/>
            <p:cNvGrpSpPr/>
            <p:nvPr/>
          </p:nvGrpSpPr>
          <p:grpSpPr>
            <a:xfrm>
              <a:off x="278841" y="1382919"/>
              <a:ext cx="2288147" cy="529202"/>
              <a:chOff x="278841" y="1415577"/>
              <a:chExt cx="2288147" cy="529202"/>
            </a:xfrm>
          </p:grpSpPr>
          <p:sp>
            <p:nvSpPr>
              <p:cNvPr id="27" name="Rectangle 26"/>
              <p:cNvSpPr/>
              <p:nvPr/>
            </p:nvSpPr>
            <p:spPr>
              <a:xfrm>
                <a:off x="278841" y="1415577"/>
                <a:ext cx="1977709" cy="246221"/>
              </a:xfrm>
              <a:prstGeom prst="rect">
                <a:avLst/>
              </a:prstGeom>
            </p:spPr>
            <p:txBody>
              <a:bodyPr wrap="square">
                <a:spAutoFit/>
              </a:bodyPr>
              <a:lstStyle/>
              <a:p>
                <a:r>
                  <a:rPr lang="en-US" sz="1000" b="1" dirty="0">
                    <a:solidFill>
                      <a:srgbClr val="8D2B8E"/>
                    </a:solidFill>
                    <a:latin typeface="Arial" panose="020B0604020202020204" pitchFamily="34" charset="0"/>
                    <a:cs typeface="Arial" panose="020B0604020202020204" pitchFamily="34" charset="0"/>
                  </a:rPr>
                  <a:t>CHALLENGE</a:t>
                </a:r>
                <a:endParaRPr lang="en-US" sz="1000" dirty="0">
                  <a:solidFill>
                    <a:srgbClr val="8D2B8E"/>
                  </a:solidFill>
                  <a:latin typeface="Arial" panose="020B0604020202020204" pitchFamily="34" charset="0"/>
                  <a:cs typeface="Arial" panose="020B0604020202020204" pitchFamily="34" charset="0"/>
                </a:endParaRPr>
              </a:p>
            </p:txBody>
          </p:sp>
          <p:sp>
            <p:nvSpPr>
              <p:cNvPr id="28" name="Rectangle 27"/>
              <p:cNvSpPr/>
              <p:nvPr/>
            </p:nvSpPr>
            <p:spPr>
              <a:xfrm>
                <a:off x="278841" y="1606225"/>
                <a:ext cx="2288147" cy="338554"/>
              </a:xfrm>
              <a:prstGeom prst="rect">
                <a:avLst/>
              </a:prstGeom>
            </p:spPr>
            <p:txBody>
              <a:bodyPr wrap="square">
                <a:spAutoFit/>
              </a:bodyPr>
              <a:lstStyle/>
              <a:p>
                <a:r>
                  <a:rPr lang="en-US" sz="800" dirty="0">
                    <a:solidFill>
                      <a:schemeClr val="tx1"/>
                    </a:solidFill>
                    <a:latin typeface="Arial" panose="020B0604020202020204" pitchFamily="34" charset="0"/>
                    <a:cs typeface="Arial" panose="020B0604020202020204" pitchFamily="34" charset="0"/>
                  </a:rPr>
                  <a:t>Ambition to quadruple their e-commerce revenue in 4 years</a:t>
                </a:r>
              </a:p>
            </p:txBody>
          </p:sp>
        </p:grpSp>
        <p:grpSp>
          <p:nvGrpSpPr>
            <p:cNvPr id="24" name="Group 23"/>
            <p:cNvGrpSpPr/>
            <p:nvPr/>
          </p:nvGrpSpPr>
          <p:grpSpPr>
            <a:xfrm>
              <a:off x="278841" y="3241104"/>
              <a:ext cx="2350059" cy="786310"/>
              <a:chOff x="278841" y="3241104"/>
              <a:chExt cx="2350059" cy="786310"/>
            </a:xfrm>
          </p:grpSpPr>
          <p:sp>
            <p:nvSpPr>
              <p:cNvPr id="25" name="Rectangle 24"/>
              <p:cNvSpPr/>
              <p:nvPr/>
            </p:nvSpPr>
            <p:spPr>
              <a:xfrm>
                <a:off x="283867" y="3442639"/>
                <a:ext cx="2345033" cy="584775"/>
              </a:xfrm>
              <a:prstGeom prst="rect">
                <a:avLst/>
              </a:prstGeom>
            </p:spPr>
            <p:txBody>
              <a:bodyPr wrap="square">
                <a:spAutoFit/>
              </a:bodyPr>
              <a:lstStyle/>
              <a:p>
                <a:pPr lvl="0"/>
                <a:r>
                  <a:rPr lang="en-US" sz="800" dirty="0">
                    <a:solidFill>
                      <a:schemeClr val="tx1"/>
                    </a:solidFill>
                    <a:latin typeface="Arial" panose="020B0604020202020204" pitchFamily="34" charset="0"/>
                    <a:cs typeface="Arial" panose="020B0604020202020204" pitchFamily="34" charset="0"/>
                  </a:rPr>
                  <a:t>Conceptualized “Consumer Genome” by bringing together 5,000+ consumer attributes combinations. Also provided single consumer view through platform agnostic e-commerce</a:t>
                </a:r>
              </a:p>
            </p:txBody>
          </p:sp>
          <p:sp>
            <p:nvSpPr>
              <p:cNvPr id="26" name="Rectangle 25"/>
              <p:cNvSpPr/>
              <p:nvPr/>
            </p:nvSpPr>
            <p:spPr>
              <a:xfrm>
                <a:off x="278841" y="3241104"/>
                <a:ext cx="1977709" cy="246221"/>
              </a:xfrm>
              <a:prstGeom prst="rect">
                <a:avLst/>
              </a:prstGeom>
            </p:spPr>
            <p:txBody>
              <a:bodyPr wrap="square">
                <a:spAutoFit/>
              </a:bodyPr>
              <a:lstStyle/>
              <a:p>
                <a:r>
                  <a:rPr lang="en-US" sz="1000" b="1" dirty="0">
                    <a:solidFill>
                      <a:srgbClr val="8D2B8E"/>
                    </a:solidFill>
                    <a:latin typeface="Arial" panose="020B0604020202020204" pitchFamily="34" charset="0"/>
                    <a:cs typeface="Arial" panose="020B0604020202020204" pitchFamily="34" charset="0"/>
                  </a:rPr>
                  <a:t>SOLUTION</a:t>
                </a:r>
                <a:endParaRPr lang="en-US" sz="1000" dirty="0">
                  <a:solidFill>
                    <a:srgbClr val="8D2B8E"/>
                  </a:solidFill>
                  <a:latin typeface="Arial" panose="020B0604020202020204" pitchFamily="34" charset="0"/>
                  <a:cs typeface="Arial" panose="020B0604020202020204" pitchFamily="34" charset="0"/>
                </a:endParaRPr>
              </a:p>
            </p:txBody>
          </p:sp>
        </p:grpSp>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138678492"/>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7_Custom Layout">
    <p:spTree>
      <p:nvGrpSpPr>
        <p:cNvPr id="1" name=""/>
        <p:cNvGrpSpPr/>
        <p:nvPr/>
      </p:nvGrpSpPr>
      <p:grpSpPr>
        <a:xfrm>
          <a:off x="0" y="0"/>
          <a:ext cx="0" cy="0"/>
          <a:chOff x="0" y="0"/>
          <a:chExt cx="0" cy="0"/>
        </a:xfrm>
      </p:grpSpPr>
      <p:grpSp>
        <p:nvGrpSpPr>
          <p:cNvPr id="16" name="Group 15"/>
          <p:cNvGrpSpPr/>
          <p:nvPr userDrawn="1"/>
        </p:nvGrpSpPr>
        <p:grpSpPr>
          <a:xfrm>
            <a:off x="0" y="0"/>
            <a:ext cx="9144000" cy="5143500"/>
            <a:chOff x="0" y="0"/>
            <a:chExt cx="9144000" cy="5143500"/>
          </a:xfrm>
        </p:grpSpPr>
        <p:pic>
          <p:nvPicPr>
            <p:cNvPr id="17" name="Picture 1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0"/>
              <a:ext cx="9144000" cy="5143500"/>
            </a:xfrm>
            <a:prstGeom prst="rect">
              <a:avLst/>
            </a:prstGeom>
            <a:solidFill>
              <a:srgbClr val="E4D0DC"/>
            </a:solidFill>
            <a:ln>
              <a:noFill/>
            </a:ln>
          </p:spPr>
        </p:pic>
        <p:pic>
          <p:nvPicPr>
            <p:cNvPr id="18" name="Picture 17"/>
            <p:cNvPicPr>
              <a:picLocks noChangeAspect="1"/>
            </p:cNvPicPr>
            <p:nvPr/>
          </p:nvPicPr>
          <p:blipFill>
            <a:blip r:embed="rId3"/>
            <a:stretch>
              <a:fillRect/>
            </a:stretch>
          </p:blipFill>
          <p:spPr>
            <a:xfrm>
              <a:off x="8034834" y="4511610"/>
              <a:ext cx="909665" cy="465265"/>
            </a:xfrm>
            <a:prstGeom prst="rect">
              <a:avLst/>
            </a:prstGeom>
          </p:spPr>
        </p:pic>
        <p:grpSp>
          <p:nvGrpSpPr>
            <p:cNvPr id="19" name="Group 18"/>
            <p:cNvGrpSpPr/>
            <p:nvPr/>
          </p:nvGrpSpPr>
          <p:grpSpPr>
            <a:xfrm>
              <a:off x="6653502" y="994138"/>
              <a:ext cx="1992552" cy="215444"/>
              <a:chOff x="6653502" y="994138"/>
              <a:chExt cx="1992552" cy="215444"/>
            </a:xfrm>
          </p:grpSpPr>
          <p:sp>
            <p:nvSpPr>
              <p:cNvPr id="32" name="Rectangle 31"/>
              <p:cNvSpPr/>
              <p:nvPr/>
            </p:nvSpPr>
            <p:spPr>
              <a:xfrm>
                <a:off x="6838663" y="994138"/>
                <a:ext cx="1807391" cy="215444"/>
              </a:xfrm>
              <a:prstGeom prst="rect">
                <a:avLst/>
              </a:prstGeom>
            </p:spPr>
            <p:txBody>
              <a:bodyPr wrap="square">
                <a:spAutoFit/>
              </a:bodyPr>
              <a:lstStyle/>
              <a:p>
                <a:r>
                  <a:rPr lang="en-US" sz="800" b="1" dirty="0">
                    <a:solidFill>
                      <a:srgbClr val="310008"/>
                    </a:solidFill>
                    <a:latin typeface="Arial" panose="020B0604020202020204" pitchFamily="34" charset="0"/>
                    <a:cs typeface="Arial" panose="020B0604020202020204" pitchFamily="34" charset="0"/>
                  </a:rPr>
                  <a:t>Proactive threat intelligence</a:t>
                </a:r>
              </a:p>
            </p:txBody>
          </p:sp>
          <p:pic>
            <p:nvPicPr>
              <p:cNvPr id="33" name="Picture 32"/>
              <p:cNvPicPr>
                <a:picLocks noChangeAspect="1"/>
              </p:cNvPicPr>
              <p:nvPr/>
            </p:nvPicPr>
            <p:blipFill>
              <a:blip r:embed="rId4"/>
              <a:stretch>
                <a:fillRect/>
              </a:stretch>
            </p:blipFill>
            <p:spPr>
              <a:xfrm>
                <a:off x="6653502" y="1042966"/>
                <a:ext cx="199450" cy="127313"/>
              </a:xfrm>
              <a:prstGeom prst="rect">
                <a:avLst/>
              </a:prstGeom>
            </p:spPr>
          </p:pic>
        </p:grpSp>
        <p:grpSp>
          <p:nvGrpSpPr>
            <p:cNvPr id="20" name="Group 19"/>
            <p:cNvGrpSpPr/>
            <p:nvPr/>
          </p:nvGrpSpPr>
          <p:grpSpPr>
            <a:xfrm>
              <a:off x="3444328" y="1656953"/>
              <a:ext cx="2172569" cy="215444"/>
              <a:chOff x="3444328" y="1656953"/>
              <a:chExt cx="2172569" cy="215444"/>
            </a:xfrm>
          </p:grpSpPr>
          <p:sp>
            <p:nvSpPr>
              <p:cNvPr id="30" name="Rectangle 29"/>
              <p:cNvSpPr/>
              <p:nvPr/>
            </p:nvSpPr>
            <p:spPr>
              <a:xfrm>
                <a:off x="3444328" y="1656953"/>
                <a:ext cx="1991251" cy="215444"/>
              </a:xfrm>
              <a:prstGeom prst="rect">
                <a:avLst/>
              </a:prstGeom>
            </p:spPr>
            <p:txBody>
              <a:bodyPr wrap="none">
                <a:spAutoFit/>
              </a:bodyPr>
              <a:lstStyle/>
              <a:p>
                <a:pPr algn="r"/>
                <a:r>
                  <a:rPr lang="en-US" sz="800" b="1" dirty="0">
                    <a:solidFill>
                      <a:srgbClr val="310008"/>
                    </a:solidFill>
                    <a:latin typeface="Arial" panose="020B0604020202020204" pitchFamily="34" charset="0"/>
                    <a:cs typeface="Arial" panose="020B0604020202020204" pitchFamily="34" charset="0"/>
                  </a:rPr>
                  <a:t>Advanced threat-hunting capabilities</a:t>
                </a:r>
              </a:p>
            </p:txBody>
          </p:sp>
          <p:pic>
            <p:nvPicPr>
              <p:cNvPr id="31" name="Picture 30"/>
              <p:cNvPicPr>
                <a:picLocks noChangeAspect="1"/>
              </p:cNvPicPr>
              <p:nvPr/>
            </p:nvPicPr>
            <p:blipFill>
              <a:blip r:embed="rId5"/>
              <a:stretch>
                <a:fillRect/>
              </a:stretch>
            </p:blipFill>
            <p:spPr>
              <a:xfrm>
                <a:off x="5435579" y="1682831"/>
                <a:ext cx="181318" cy="163688"/>
              </a:xfrm>
              <a:prstGeom prst="rect">
                <a:avLst/>
              </a:prstGeom>
            </p:spPr>
          </p:pic>
        </p:grpSp>
        <p:grpSp>
          <p:nvGrpSpPr>
            <p:cNvPr id="21" name="Group 20"/>
            <p:cNvGrpSpPr/>
            <p:nvPr/>
          </p:nvGrpSpPr>
          <p:grpSpPr>
            <a:xfrm>
              <a:off x="3112506" y="3025660"/>
              <a:ext cx="2508251" cy="215444"/>
              <a:chOff x="3112506" y="2676970"/>
              <a:chExt cx="2508251" cy="215444"/>
            </a:xfrm>
          </p:grpSpPr>
          <p:sp>
            <p:nvSpPr>
              <p:cNvPr id="28" name="Rectangle 27"/>
              <p:cNvSpPr/>
              <p:nvPr/>
            </p:nvSpPr>
            <p:spPr>
              <a:xfrm>
                <a:off x="3112506" y="2676970"/>
                <a:ext cx="2323073" cy="215444"/>
              </a:xfrm>
              <a:prstGeom prst="rect">
                <a:avLst/>
              </a:prstGeom>
            </p:spPr>
            <p:txBody>
              <a:bodyPr wrap="none">
                <a:spAutoFit/>
              </a:bodyPr>
              <a:lstStyle/>
              <a:p>
                <a:pPr algn="r"/>
                <a:r>
                  <a:rPr lang="en-US" sz="800" b="1" dirty="0">
                    <a:solidFill>
                      <a:srgbClr val="310008"/>
                    </a:solidFill>
                    <a:latin typeface="Arial" panose="020B0604020202020204" pitchFamily="34" charset="0"/>
                    <a:cs typeface="Arial" panose="020B0604020202020204" pitchFamily="34" charset="0"/>
                  </a:rPr>
                  <a:t>Reduced average recovery time from attack</a:t>
                </a:r>
              </a:p>
            </p:txBody>
          </p:sp>
          <p:pic>
            <p:nvPicPr>
              <p:cNvPr id="29" name="Picture 28"/>
              <p:cNvPicPr>
                <a:picLocks noChangeAspect="1"/>
              </p:cNvPicPr>
              <p:nvPr/>
            </p:nvPicPr>
            <p:blipFill>
              <a:blip r:embed="rId6"/>
              <a:stretch>
                <a:fillRect/>
              </a:stretch>
            </p:blipFill>
            <p:spPr>
              <a:xfrm>
                <a:off x="5448505" y="2692176"/>
                <a:ext cx="172252" cy="172781"/>
              </a:xfrm>
              <a:prstGeom prst="rect">
                <a:avLst/>
              </a:prstGeom>
            </p:spPr>
          </p:pic>
        </p:grpSp>
        <p:grpSp>
          <p:nvGrpSpPr>
            <p:cNvPr id="22" name="Group 21"/>
            <p:cNvGrpSpPr/>
            <p:nvPr/>
          </p:nvGrpSpPr>
          <p:grpSpPr>
            <a:xfrm>
              <a:off x="278841" y="1382919"/>
              <a:ext cx="2288147" cy="529202"/>
              <a:chOff x="278841" y="1415577"/>
              <a:chExt cx="2288147" cy="529202"/>
            </a:xfrm>
          </p:grpSpPr>
          <p:sp>
            <p:nvSpPr>
              <p:cNvPr id="26" name="Rectangle 25"/>
              <p:cNvSpPr/>
              <p:nvPr/>
            </p:nvSpPr>
            <p:spPr>
              <a:xfrm>
                <a:off x="278841" y="1415577"/>
                <a:ext cx="1977709" cy="246221"/>
              </a:xfrm>
              <a:prstGeom prst="rect">
                <a:avLst/>
              </a:prstGeom>
            </p:spPr>
            <p:txBody>
              <a:bodyPr wrap="square">
                <a:spAutoFit/>
              </a:bodyPr>
              <a:lstStyle/>
              <a:p>
                <a:r>
                  <a:rPr lang="en-US" sz="1000" b="1" dirty="0">
                    <a:solidFill>
                      <a:srgbClr val="DF9A26"/>
                    </a:solidFill>
                    <a:latin typeface="Arial" panose="020B0604020202020204" pitchFamily="34" charset="0"/>
                    <a:cs typeface="Arial" panose="020B0604020202020204" pitchFamily="34" charset="0"/>
                  </a:rPr>
                  <a:t>CHALLENGE</a:t>
                </a:r>
                <a:endParaRPr lang="en-US" sz="1000" dirty="0">
                  <a:solidFill>
                    <a:srgbClr val="DF9A26"/>
                  </a:solidFill>
                  <a:latin typeface="Arial" panose="020B0604020202020204" pitchFamily="34" charset="0"/>
                  <a:cs typeface="Arial" panose="020B0604020202020204" pitchFamily="34" charset="0"/>
                </a:endParaRPr>
              </a:p>
            </p:txBody>
          </p:sp>
          <p:sp>
            <p:nvSpPr>
              <p:cNvPr id="27" name="Rectangle 26"/>
              <p:cNvSpPr/>
              <p:nvPr/>
            </p:nvSpPr>
            <p:spPr>
              <a:xfrm>
                <a:off x="278841" y="1606225"/>
                <a:ext cx="2288147" cy="338554"/>
              </a:xfrm>
              <a:prstGeom prst="rect">
                <a:avLst/>
              </a:prstGeom>
            </p:spPr>
            <p:txBody>
              <a:bodyPr wrap="square">
                <a:spAutoFit/>
              </a:bodyPr>
              <a:lstStyle/>
              <a:p>
                <a:r>
                  <a:rPr lang="en-US" sz="800" dirty="0">
                    <a:solidFill>
                      <a:schemeClr val="tx1"/>
                    </a:solidFill>
                    <a:latin typeface="Arial" panose="020B0604020202020204" pitchFamily="34" charset="0"/>
                    <a:cs typeface="Arial" panose="020B0604020202020204" pitchFamily="34" charset="0"/>
                  </a:rPr>
                  <a:t>The client wanted to be assured of 24x7 security monitoring</a:t>
                </a:r>
              </a:p>
            </p:txBody>
          </p:sp>
        </p:grpSp>
        <p:grpSp>
          <p:nvGrpSpPr>
            <p:cNvPr id="23" name="Group 22"/>
            <p:cNvGrpSpPr/>
            <p:nvPr/>
          </p:nvGrpSpPr>
          <p:grpSpPr>
            <a:xfrm>
              <a:off x="278841" y="3241104"/>
              <a:ext cx="2530620" cy="786310"/>
              <a:chOff x="278841" y="3241104"/>
              <a:chExt cx="2530620" cy="786310"/>
            </a:xfrm>
          </p:grpSpPr>
          <p:sp>
            <p:nvSpPr>
              <p:cNvPr id="24" name="Rectangle 23"/>
              <p:cNvSpPr/>
              <p:nvPr/>
            </p:nvSpPr>
            <p:spPr>
              <a:xfrm>
                <a:off x="283867" y="3442639"/>
                <a:ext cx="2525594" cy="584775"/>
              </a:xfrm>
              <a:prstGeom prst="rect">
                <a:avLst/>
              </a:prstGeom>
            </p:spPr>
            <p:txBody>
              <a:bodyPr wrap="square">
                <a:spAutoFit/>
              </a:bodyPr>
              <a:lstStyle/>
              <a:p>
                <a:pPr lvl="0"/>
                <a:r>
                  <a:rPr lang="en-US" sz="800" dirty="0">
                    <a:solidFill>
                      <a:schemeClr val="tx1"/>
                    </a:solidFill>
                    <a:latin typeface="Arial" panose="020B0604020202020204" pitchFamily="34" charset="0"/>
                    <a:cs typeface="Arial" panose="020B0604020202020204" pitchFamily="34" charset="0"/>
                  </a:rPr>
                  <a:t>Managed security service including identity and access management services for 40,000 users and 500+ applications. SAP GRC Access provisioning and non-SAP provisioning for 30,000 users</a:t>
                </a:r>
              </a:p>
            </p:txBody>
          </p:sp>
          <p:sp>
            <p:nvSpPr>
              <p:cNvPr id="25" name="Rectangle 24"/>
              <p:cNvSpPr/>
              <p:nvPr/>
            </p:nvSpPr>
            <p:spPr>
              <a:xfrm>
                <a:off x="278841" y="3241104"/>
                <a:ext cx="1977709" cy="246221"/>
              </a:xfrm>
              <a:prstGeom prst="rect">
                <a:avLst/>
              </a:prstGeom>
            </p:spPr>
            <p:txBody>
              <a:bodyPr wrap="square">
                <a:spAutoFit/>
              </a:bodyPr>
              <a:lstStyle/>
              <a:p>
                <a:r>
                  <a:rPr lang="en-US" sz="1000" b="1" dirty="0">
                    <a:solidFill>
                      <a:srgbClr val="DF9A26"/>
                    </a:solidFill>
                    <a:latin typeface="Arial" panose="020B0604020202020204" pitchFamily="34" charset="0"/>
                    <a:cs typeface="Arial" panose="020B0604020202020204" pitchFamily="34" charset="0"/>
                  </a:rPr>
                  <a:t>SOLUTION</a:t>
                </a:r>
                <a:endParaRPr lang="en-US" sz="1000" dirty="0">
                  <a:solidFill>
                    <a:srgbClr val="DF9A26"/>
                  </a:solidFill>
                  <a:latin typeface="Arial" panose="020B0604020202020204" pitchFamily="34" charset="0"/>
                  <a:cs typeface="Arial" panose="020B0604020202020204" pitchFamily="34" charset="0"/>
                </a:endParaRPr>
              </a:p>
            </p:txBody>
          </p:sp>
        </p:grpSp>
      </p:grpSp>
      <p:sp>
        <p:nvSpPr>
          <p:cNvPr id="40" name="Shape 40"/>
          <p:cNvSpPr>
            <a:spLocks noGrp="1"/>
          </p:cNvSpPr>
          <p:nvPr>
            <p:ph type="title"/>
          </p:nvPr>
        </p:nvSpPr>
        <p:spPr>
          <a:xfrm>
            <a:off x="248960" y="241000"/>
            <a:ext cx="5016375" cy="954753"/>
          </a:xfrm>
          <a:prstGeom prst="rect">
            <a:avLst/>
          </a:prstGeom>
        </p:spPr>
        <p:txBody>
          <a:bodyPr anchor="t">
            <a:noAutofit/>
          </a:bodyPr>
          <a:lstStyle>
            <a:lvl1pPr>
              <a:defRPr kumimoji="0" sz="2200" normalizeH="0" dirty="0">
                <a:solidFill>
                  <a:schemeClr val="tx1">
                    <a:lumMod val="95000"/>
                    <a:lumOff val="5000"/>
                  </a:schemeClr>
                </a:solidFill>
                <a:effectLst/>
                <a:sym typeface="Calibri"/>
              </a:defRPr>
            </a:lvl1pPr>
          </a:lstStyle>
          <a:p>
            <a:pPr lvl="0" fontAlgn="auto" hangingPunct="1">
              <a:lnSpc>
                <a:spcPts val="2400"/>
              </a:lnSpc>
            </a:pPr>
            <a:r>
              <a:rPr dirty="0"/>
              <a:t>Title Text</a:t>
            </a:r>
          </a:p>
        </p:txBody>
      </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827714405"/>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9_Custom Layout">
    <p:spTree>
      <p:nvGrpSpPr>
        <p:cNvPr id="1" name=""/>
        <p:cNvGrpSpPr/>
        <p:nvPr/>
      </p:nvGrpSpPr>
      <p:grpSpPr>
        <a:xfrm>
          <a:off x="0" y="0"/>
          <a:ext cx="0" cy="0"/>
          <a:chOff x="0" y="0"/>
          <a:chExt cx="0" cy="0"/>
        </a:xfrm>
      </p:grpSpPr>
      <p:grpSp>
        <p:nvGrpSpPr>
          <p:cNvPr id="3" name="Group 2"/>
          <p:cNvGrpSpPr/>
          <p:nvPr userDrawn="1"/>
        </p:nvGrpSpPr>
        <p:grpSpPr>
          <a:xfrm>
            <a:off x="0" y="0"/>
            <a:ext cx="9143999" cy="5143499"/>
            <a:chOff x="0" y="0"/>
            <a:chExt cx="9143999" cy="5143499"/>
          </a:xfrm>
        </p:grpSpPr>
        <p:pic>
          <p:nvPicPr>
            <p:cNvPr id="16" name="Picture 15"/>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9143999" cy="5143499"/>
            </a:xfrm>
            <a:prstGeom prst="rect">
              <a:avLst/>
            </a:prstGeom>
            <a:solidFill>
              <a:srgbClr val="E4D0DC"/>
            </a:solidFill>
            <a:ln>
              <a:noFill/>
            </a:ln>
          </p:spPr>
        </p:pic>
        <p:pic>
          <p:nvPicPr>
            <p:cNvPr id="17" name="Picture 16"/>
            <p:cNvPicPr>
              <a:picLocks noChangeAspect="1"/>
            </p:cNvPicPr>
            <p:nvPr userDrawn="1"/>
          </p:nvPicPr>
          <p:blipFill>
            <a:blip r:embed="rId3">
              <a:biLevel thresh="25000"/>
            </a:blip>
            <a:stretch>
              <a:fillRect/>
            </a:stretch>
          </p:blipFill>
          <p:spPr>
            <a:xfrm>
              <a:off x="8034834" y="4511610"/>
              <a:ext cx="909665" cy="465265"/>
            </a:xfrm>
            <a:prstGeom prst="rect">
              <a:avLst/>
            </a:prstGeom>
          </p:spPr>
        </p:pic>
        <p:grpSp>
          <p:nvGrpSpPr>
            <p:cNvPr id="18" name="Group 17"/>
            <p:cNvGrpSpPr/>
            <p:nvPr userDrawn="1"/>
          </p:nvGrpSpPr>
          <p:grpSpPr>
            <a:xfrm>
              <a:off x="5234818" y="639106"/>
              <a:ext cx="2001639" cy="396448"/>
              <a:chOff x="5205790" y="639106"/>
              <a:chExt cx="2001639" cy="396448"/>
            </a:xfrm>
          </p:grpSpPr>
          <p:pic>
            <p:nvPicPr>
              <p:cNvPr id="19" name="Picture 18"/>
              <p:cNvPicPr>
                <a:picLocks noChangeAspect="1"/>
              </p:cNvPicPr>
              <p:nvPr/>
            </p:nvPicPr>
            <p:blipFill>
              <a:blip r:embed="rId4"/>
              <a:stretch>
                <a:fillRect/>
              </a:stretch>
            </p:blipFill>
            <p:spPr>
              <a:xfrm>
                <a:off x="5205790" y="671804"/>
                <a:ext cx="407965" cy="363750"/>
              </a:xfrm>
              <a:prstGeom prst="rect">
                <a:avLst/>
              </a:prstGeom>
            </p:spPr>
          </p:pic>
          <p:sp>
            <p:nvSpPr>
              <p:cNvPr id="20" name="Rectangle 19"/>
              <p:cNvSpPr/>
              <p:nvPr/>
            </p:nvSpPr>
            <p:spPr>
              <a:xfrm>
                <a:off x="5672217" y="639106"/>
                <a:ext cx="1535212" cy="369332"/>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r>
                  <a:rPr lang="en-US" sz="900" dirty="0">
                    <a:solidFill>
                      <a:schemeClr val="tx1"/>
                    </a:solidFill>
                    <a:latin typeface="Arial" panose="020B0604020202020204" pitchFamily="34" charset="0"/>
                    <a:cs typeface="Arial" panose="020B0604020202020204" pitchFamily="34" charset="0"/>
                  </a:rPr>
                  <a:t>Infosys platform for </a:t>
                </a:r>
                <a:br>
                  <a:rPr lang="en-US" sz="900" dirty="0">
                    <a:solidFill>
                      <a:schemeClr val="tx1"/>
                    </a:solidFill>
                    <a:latin typeface="Arial" panose="020B0604020202020204" pitchFamily="34" charset="0"/>
                    <a:cs typeface="Arial" panose="020B0604020202020204" pitchFamily="34" charset="0"/>
                  </a:rPr>
                </a:br>
                <a:r>
                  <a:rPr lang="en-US" sz="900" dirty="0">
                    <a:solidFill>
                      <a:schemeClr val="tx1"/>
                    </a:solidFill>
                    <a:latin typeface="Arial" panose="020B0604020202020204" pitchFamily="34" charset="0"/>
                    <a:cs typeface="Arial" panose="020B0604020202020204" pitchFamily="34" charset="0"/>
                  </a:rPr>
                  <a:t>on-demand learning</a:t>
                </a:r>
              </a:p>
            </p:txBody>
          </p:sp>
        </p:grpSp>
        <p:grpSp>
          <p:nvGrpSpPr>
            <p:cNvPr id="21" name="Group 20"/>
            <p:cNvGrpSpPr/>
            <p:nvPr userDrawn="1"/>
          </p:nvGrpSpPr>
          <p:grpSpPr>
            <a:xfrm>
              <a:off x="5234818" y="1147610"/>
              <a:ext cx="3608010" cy="378641"/>
              <a:chOff x="5205790" y="1147610"/>
              <a:chExt cx="3608010" cy="378641"/>
            </a:xfrm>
          </p:grpSpPr>
          <p:pic>
            <p:nvPicPr>
              <p:cNvPr id="22" name="Picture 21"/>
              <p:cNvPicPr>
                <a:picLocks noChangeAspect="1"/>
              </p:cNvPicPr>
              <p:nvPr/>
            </p:nvPicPr>
            <p:blipFill>
              <a:blip r:embed="rId5"/>
              <a:stretch>
                <a:fillRect/>
              </a:stretch>
            </p:blipFill>
            <p:spPr>
              <a:xfrm>
                <a:off x="5205790" y="1162501"/>
                <a:ext cx="407965" cy="363750"/>
              </a:xfrm>
              <a:prstGeom prst="rect">
                <a:avLst/>
              </a:prstGeom>
            </p:spPr>
          </p:pic>
          <p:sp>
            <p:nvSpPr>
              <p:cNvPr id="23" name="Rectangle 22"/>
              <p:cNvSpPr/>
              <p:nvPr/>
            </p:nvSpPr>
            <p:spPr>
              <a:xfrm>
                <a:off x="5672217" y="1147610"/>
                <a:ext cx="3141583" cy="369332"/>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r>
                  <a:rPr lang="en-US" sz="900" dirty="0">
                    <a:solidFill>
                      <a:schemeClr val="tx1"/>
                    </a:solidFill>
                    <a:latin typeface="Arial" panose="020B0604020202020204" pitchFamily="34" charset="0"/>
                    <a:cs typeface="Arial" panose="020B0604020202020204" pitchFamily="34" charset="0"/>
                  </a:rPr>
                  <a:t>Collaborating with leading universities and world-class learning institutions like </a:t>
                </a:r>
                <a:r>
                  <a:rPr lang="en-US" sz="900" dirty="0" err="1">
                    <a:solidFill>
                      <a:schemeClr val="tx1"/>
                    </a:solidFill>
                    <a:latin typeface="Arial" panose="020B0604020202020204" pitchFamily="34" charset="0"/>
                    <a:cs typeface="Arial" panose="020B0604020202020204" pitchFamily="34" charset="0"/>
                  </a:rPr>
                  <a:t>Udacity</a:t>
                </a:r>
                <a:r>
                  <a:rPr lang="en-US" sz="900" dirty="0">
                    <a:solidFill>
                      <a:schemeClr val="tx1"/>
                    </a:solidFill>
                    <a:latin typeface="Arial" panose="020B0604020202020204" pitchFamily="34" charset="0"/>
                    <a:cs typeface="Arial" panose="020B0604020202020204" pitchFamily="34" charset="0"/>
                  </a:rPr>
                  <a:t> and Coursera</a:t>
                </a:r>
              </a:p>
            </p:txBody>
          </p:sp>
        </p:grpSp>
        <p:grpSp>
          <p:nvGrpSpPr>
            <p:cNvPr id="24" name="Group 23"/>
            <p:cNvGrpSpPr/>
            <p:nvPr userDrawn="1"/>
          </p:nvGrpSpPr>
          <p:grpSpPr>
            <a:xfrm>
              <a:off x="5234819" y="1631189"/>
              <a:ext cx="3528181" cy="390573"/>
              <a:chOff x="5205791" y="1618489"/>
              <a:chExt cx="3528181" cy="390573"/>
            </a:xfrm>
          </p:grpSpPr>
          <p:pic>
            <p:nvPicPr>
              <p:cNvPr id="25" name="Picture 24"/>
              <p:cNvPicPr>
                <a:picLocks noChangeAspect="1"/>
              </p:cNvPicPr>
              <p:nvPr/>
            </p:nvPicPr>
            <p:blipFill>
              <a:blip r:embed="rId6"/>
              <a:stretch>
                <a:fillRect/>
              </a:stretch>
            </p:blipFill>
            <p:spPr>
              <a:xfrm>
                <a:off x="5205791" y="1639730"/>
                <a:ext cx="408222" cy="369332"/>
              </a:xfrm>
              <a:prstGeom prst="rect">
                <a:avLst/>
              </a:prstGeom>
            </p:spPr>
          </p:pic>
          <p:sp>
            <p:nvSpPr>
              <p:cNvPr id="26" name="Rectangle 25"/>
              <p:cNvSpPr/>
              <p:nvPr/>
            </p:nvSpPr>
            <p:spPr>
              <a:xfrm>
                <a:off x="5672217" y="1618489"/>
                <a:ext cx="3061755" cy="369332"/>
              </a:xfrm>
              <a:prstGeom prst="rect">
                <a:avLst/>
              </a:prstGeom>
            </p:spPr>
            <p:txBody>
              <a:bodyPr wrap="square">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r>
                  <a:rPr lang="en-US" sz="900" dirty="0">
                    <a:solidFill>
                      <a:schemeClr val="tx1"/>
                    </a:solidFill>
                    <a:latin typeface="Arial" panose="020B0604020202020204" pitchFamily="34" charset="0"/>
                    <a:cs typeface="Arial" panose="020B0604020202020204" pitchFamily="34" charset="0"/>
                  </a:rPr>
                  <a:t>Our corporate university at </a:t>
                </a:r>
                <a:r>
                  <a:rPr lang="en-US" sz="900" dirty="0" err="1">
                    <a:solidFill>
                      <a:schemeClr val="tx1"/>
                    </a:solidFill>
                    <a:latin typeface="Arial" panose="020B0604020202020204" pitchFamily="34" charset="0"/>
                    <a:cs typeface="Arial" panose="020B0604020202020204" pitchFamily="34" charset="0"/>
                  </a:rPr>
                  <a:t>Mysuru</a:t>
                </a:r>
                <a:r>
                  <a:rPr lang="en-US" sz="900" dirty="0">
                    <a:solidFill>
                      <a:schemeClr val="tx1"/>
                    </a:solidFill>
                    <a:latin typeface="Arial" panose="020B0604020202020204" pitchFamily="34" charset="0"/>
                    <a:cs typeface="Arial" panose="020B0604020202020204" pitchFamily="34" charset="0"/>
                  </a:rPr>
                  <a:t>, India, is one of the largest in the world</a:t>
                </a:r>
              </a:p>
            </p:txBody>
          </p:sp>
        </p:grpSp>
        <p:sp>
          <p:nvSpPr>
            <p:cNvPr id="28" name="object 2"/>
            <p:cNvSpPr/>
            <p:nvPr/>
          </p:nvSpPr>
          <p:spPr>
            <a:xfrm>
              <a:off x="4114420" y="671164"/>
              <a:ext cx="915161" cy="3801171"/>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007DC3"/>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1pPr>
              <a:lvl2pPr marL="0" marR="0" indent="457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2pPr>
              <a:lvl3pPr marL="0" marR="0" indent="914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3pPr>
              <a:lvl4pPr marL="0" marR="0" indent="1371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4pPr>
              <a:lvl5pPr marL="0" marR="0" indent="18288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5pPr>
              <a:lvl6pPr marL="0" marR="0" indent="22860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6pPr>
              <a:lvl7pPr marL="0" marR="0" indent="27432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7pPr>
              <a:lvl8pPr marL="0" marR="0" indent="32004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8pPr>
              <a:lvl9pPr marL="0" marR="0" indent="365760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lvl9pPr>
            </a:lstStyle>
            <a:p>
              <a:endParaRPr/>
            </a:p>
          </p:txBody>
        </p:sp>
      </p:grpSp>
      <p:sp>
        <p:nvSpPr>
          <p:cNvPr id="1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1415326259"/>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0_Custom Layout">
    <p:spTree>
      <p:nvGrpSpPr>
        <p:cNvPr id="1" name=""/>
        <p:cNvGrpSpPr/>
        <p:nvPr/>
      </p:nvGrpSpPr>
      <p:grpSpPr>
        <a:xfrm>
          <a:off x="0" y="0"/>
          <a:ext cx="0" cy="0"/>
          <a:chOff x="0" y="0"/>
          <a:chExt cx="0" cy="0"/>
        </a:xfrm>
      </p:grpSpPr>
      <p:grpSp>
        <p:nvGrpSpPr>
          <p:cNvPr id="36" name="Group 35"/>
          <p:cNvGrpSpPr/>
          <p:nvPr userDrawn="1"/>
        </p:nvGrpSpPr>
        <p:grpSpPr>
          <a:xfrm>
            <a:off x="0" y="0"/>
            <a:ext cx="9143999" cy="5143499"/>
            <a:chOff x="0" y="0"/>
            <a:chExt cx="9143999" cy="5143499"/>
          </a:xfrm>
        </p:grpSpPr>
        <p:pic>
          <p:nvPicPr>
            <p:cNvPr id="37" name="Picture 3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3999" cy="5143499"/>
            </a:xfrm>
            <a:prstGeom prst="rect">
              <a:avLst/>
            </a:prstGeom>
            <a:solidFill>
              <a:srgbClr val="E4D0DC"/>
            </a:solidFill>
            <a:ln>
              <a:noFill/>
            </a:ln>
          </p:spPr>
        </p:pic>
        <p:pic>
          <p:nvPicPr>
            <p:cNvPr id="38" name="Picture 37"/>
            <p:cNvPicPr>
              <a:picLocks noChangeAspect="1"/>
            </p:cNvPicPr>
            <p:nvPr/>
          </p:nvPicPr>
          <p:blipFill>
            <a:blip r:embed="rId3">
              <a:biLevel thresh="25000"/>
            </a:blip>
            <a:stretch>
              <a:fillRect/>
            </a:stretch>
          </p:blipFill>
          <p:spPr>
            <a:xfrm>
              <a:off x="8034834" y="4511610"/>
              <a:ext cx="909665" cy="465265"/>
            </a:xfrm>
            <a:prstGeom prst="rect">
              <a:avLst/>
            </a:prstGeom>
          </p:spPr>
        </p:pic>
        <p:sp>
          <p:nvSpPr>
            <p:cNvPr id="39" name="object 2"/>
            <p:cNvSpPr/>
            <p:nvPr/>
          </p:nvSpPr>
          <p:spPr>
            <a:xfrm>
              <a:off x="2951743" y="670274"/>
              <a:ext cx="915161" cy="3801171"/>
            </a:xfrm>
            <a:custGeom>
              <a:avLst/>
              <a:gdLst/>
              <a:ahLst/>
              <a:cxnLst/>
              <a:rect l="l" t="t" r="r" b="b"/>
              <a:pathLst>
                <a:path w="847725" h="3521075">
                  <a:moveTo>
                    <a:pt x="847521" y="3521049"/>
                  </a:moveTo>
                  <a:lnTo>
                    <a:pt x="0" y="3521049"/>
                  </a:lnTo>
                  <a:lnTo>
                    <a:pt x="0" y="0"/>
                  </a:lnTo>
                  <a:lnTo>
                    <a:pt x="847521" y="0"/>
                  </a:lnTo>
                  <a:lnTo>
                    <a:pt x="847521" y="3521049"/>
                  </a:lnTo>
                  <a:close/>
                </a:path>
              </a:pathLst>
            </a:custGeom>
            <a:solidFill>
              <a:srgbClr val="F06C51"/>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a:p>
          </p:txBody>
        </p:sp>
      </p:grpSp>
      <p:grpSp>
        <p:nvGrpSpPr>
          <p:cNvPr id="40" name="Group 39"/>
          <p:cNvGrpSpPr/>
          <p:nvPr userDrawn="1"/>
        </p:nvGrpSpPr>
        <p:grpSpPr>
          <a:xfrm>
            <a:off x="528875" y="3422683"/>
            <a:ext cx="2003322" cy="1110889"/>
            <a:chOff x="5207103" y="362245"/>
            <a:chExt cx="2003322" cy="1110889"/>
          </a:xfrm>
        </p:grpSpPr>
        <p:pic>
          <p:nvPicPr>
            <p:cNvPr id="41" name="Picture 40"/>
            <p:cNvPicPr>
              <a:picLocks noChangeAspect="1"/>
            </p:cNvPicPr>
            <p:nvPr/>
          </p:nvPicPr>
          <p:blipFill>
            <a:blip r:embed="rId4"/>
            <a:stretch>
              <a:fillRect/>
            </a:stretch>
          </p:blipFill>
          <p:spPr>
            <a:xfrm>
              <a:off x="5207103" y="444199"/>
              <a:ext cx="407965" cy="363750"/>
            </a:xfrm>
            <a:prstGeom prst="rect">
              <a:avLst/>
            </a:prstGeom>
          </p:spPr>
        </p:pic>
        <p:sp>
          <p:nvSpPr>
            <p:cNvPr id="42" name="Rectangle 41"/>
            <p:cNvSpPr/>
            <p:nvPr/>
          </p:nvSpPr>
          <p:spPr>
            <a:xfrm>
              <a:off x="5672216" y="362245"/>
              <a:ext cx="1538209" cy="507831"/>
            </a:xfrm>
            <a:prstGeom prst="rect">
              <a:avLst/>
            </a:prstGeom>
          </p:spPr>
          <p:txBody>
            <a:bodyPr wrap="square">
              <a:spAutoFit/>
            </a:bodyPr>
            <a:lstStyle/>
            <a:p>
              <a:r>
                <a:rPr lang="en-US" sz="900" dirty="0">
                  <a:solidFill>
                    <a:schemeClr val="tx1"/>
                  </a:solidFill>
                  <a:latin typeface="Arial" panose="020B0604020202020204" pitchFamily="34" charset="0"/>
                  <a:cs typeface="Arial" panose="020B0604020202020204" pitchFamily="34" charset="0"/>
                </a:rPr>
                <a:t>Technology and innovation hubs in the US leveraging local talent</a:t>
              </a:r>
            </a:p>
          </p:txBody>
        </p:sp>
        <p:pic>
          <p:nvPicPr>
            <p:cNvPr id="43" name="Picture 42"/>
            <p:cNvPicPr>
              <a:picLocks noChangeAspect="1"/>
            </p:cNvPicPr>
            <p:nvPr/>
          </p:nvPicPr>
          <p:blipFill>
            <a:blip r:embed="rId5"/>
            <a:stretch>
              <a:fillRect/>
            </a:stretch>
          </p:blipFill>
          <p:spPr>
            <a:xfrm>
              <a:off x="5207103" y="1047257"/>
              <a:ext cx="407965" cy="363750"/>
            </a:xfrm>
            <a:prstGeom prst="rect">
              <a:avLst/>
            </a:prstGeom>
          </p:spPr>
        </p:pic>
        <p:sp>
          <p:nvSpPr>
            <p:cNvPr id="44" name="Rectangle 43"/>
            <p:cNvSpPr/>
            <p:nvPr/>
          </p:nvSpPr>
          <p:spPr>
            <a:xfrm>
              <a:off x="5673530" y="965303"/>
              <a:ext cx="1409999" cy="507831"/>
            </a:xfrm>
            <a:prstGeom prst="rect">
              <a:avLst/>
            </a:prstGeom>
          </p:spPr>
          <p:txBody>
            <a:bodyPr wrap="square">
              <a:spAutoFit/>
            </a:bodyPr>
            <a:lstStyle/>
            <a:p>
              <a:r>
                <a:rPr lang="en-US" sz="900" dirty="0">
                  <a:solidFill>
                    <a:schemeClr val="tx1"/>
                  </a:solidFill>
                  <a:latin typeface="Arial" panose="020B0604020202020204" pitchFamily="34" charset="0"/>
                  <a:cs typeface="Arial" panose="020B0604020202020204" pitchFamily="34" charset="0"/>
                </a:rPr>
                <a:t>Expanding network of world-class educational infrastructure</a:t>
              </a:r>
            </a:p>
          </p:txBody>
        </p:sp>
      </p:grpSp>
      <p:sp>
        <p:nvSpPr>
          <p:cNvPr id="45" name="Shape 42"/>
          <p:cNvSpPr>
            <a:spLocks noGrp="1"/>
          </p:cNvSpPr>
          <p:nvPr>
            <p:ph type="sldNum" sz="quarter" idx="2"/>
          </p:nvPr>
        </p:nvSpPr>
        <p:spPr>
          <a:xfrm>
            <a:off x="231388" y="4755132"/>
            <a:ext cx="468287" cy="279401"/>
          </a:xfrm>
          <a:prstGeom prst="rect">
            <a:avLst/>
          </a:prstGeom>
        </p:spPr>
        <p:txBody>
          <a:bodyPr/>
          <a:lstStyle>
            <a:lvl1pPr algn="l">
              <a:defRPr sz="900">
                <a:solidFill>
                  <a:schemeClr val="tx1">
                    <a:lumMod val="75000"/>
                    <a:lumOff val="25000"/>
                  </a:schemeClr>
                </a:solidFill>
                <a:latin typeface="Arial" panose="020B0604020202020204" pitchFamily="34" charset="0"/>
                <a:cs typeface="Arial" panose="020B0604020202020204" pitchFamily="34" charset="0"/>
              </a:defRPr>
            </a:lvl1pPr>
          </a:lstStyle>
          <a:p>
            <a:fld id="{86CB4B4D-7CA3-9044-876B-883B54F8677D}" type="slidenum">
              <a:rPr lang="en-US" smtClean="0"/>
              <a:pPr/>
              <a:t>‹#›</a:t>
            </a:fld>
            <a:endParaRPr lang="en-US" dirty="0"/>
          </a:p>
        </p:txBody>
      </p:sp>
    </p:spTree>
    <p:extLst>
      <p:ext uri="{BB962C8B-B14F-4D97-AF65-F5344CB8AC3E}">
        <p14:creationId xmlns:p14="http://schemas.microsoft.com/office/powerpoint/2010/main" val="278853706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slideLayout" Target="../slideLayouts/slideLayout41.xml"/><Relationship Id="rId18" Type="http://schemas.openxmlformats.org/officeDocument/2006/relationships/image" Target="../media/image60.png"/><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17" Type="http://schemas.openxmlformats.org/officeDocument/2006/relationships/theme" Target="../theme/theme2.xml"/><Relationship Id="rId2" Type="http://schemas.openxmlformats.org/officeDocument/2006/relationships/slideLayout" Target="../slideLayouts/slideLayout30.xml"/><Relationship Id="rId16" Type="http://schemas.openxmlformats.org/officeDocument/2006/relationships/slideLayout" Target="../slideLayouts/slideLayout44.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slideLayout" Target="../slideLayouts/slideLayout43.xml"/><Relationship Id="rId10" Type="http://schemas.openxmlformats.org/officeDocument/2006/relationships/slideLayout" Target="../slideLayouts/slideLayout38.xml"/><Relationship Id="rId19" Type="http://schemas.openxmlformats.org/officeDocument/2006/relationships/image" Target="../media/image61.png"/><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703" r:id="rId1"/>
    <p:sldLayoutId id="2147483681"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5" r:id="rId12"/>
    <p:sldLayoutId id="2147483704" r:id="rId13"/>
    <p:sldLayoutId id="2147483680" r:id="rId14"/>
    <p:sldLayoutId id="2147483696" r:id="rId15"/>
    <p:sldLayoutId id="2147483685" r:id="rId16"/>
    <p:sldLayoutId id="2147483686" r:id="rId17"/>
    <p:sldLayoutId id="2147483698" r:id="rId18"/>
    <p:sldLayoutId id="2147483718" r:id="rId19"/>
    <p:sldLayoutId id="2147483716" r:id="rId20"/>
    <p:sldLayoutId id="2147483695" r:id="rId21"/>
    <p:sldLayoutId id="2147483697" r:id="rId22"/>
    <p:sldLayoutId id="2147483694" r:id="rId23"/>
    <p:sldLayoutId id="2147483717" r:id="rId24"/>
    <p:sldLayoutId id="2147483721" r:id="rId25"/>
    <p:sldLayoutId id="2147483729" r:id="rId26"/>
    <p:sldLayoutId id="2147483732" r:id="rId27"/>
    <p:sldLayoutId id="2147483751" r:id="rId28"/>
  </p:sldLayoutIdLst>
  <p:transition spd="med"/>
  <p:hf hdr="0" ftr="0" dt="0"/>
  <p:txStyles>
    <p:titleStyle>
      <a:lvl1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1pPr>
      <a:lvl2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2pPr>
      <a:lvl3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3pPr>
      <a:lvl4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4pPr>
      <a:lvl5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5pPr>
      <a:lvl6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6pPr>
      <a:lvl7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7pPr>
      <a:lvl8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8pPr>
      <a:lvl9pPr marL="0" marR="0" indent="0" algn="l" defTabSz="457200" rtl="0" latinLnBrk="0">
        <a:lnSpc>
          <a:spcPct val="100000"/>
        </a:lnSpc>
        <a:spcBef>
          <a:spcPts val="0"/>
        </a:spcBef>
        <a:spcAft>
          <a:spcPts val="0"/>
        </a:spcAft>
        <a:buClrTx/>
        <a:buSzTx/>
        <a:buFontTx/>
        <a:buNone/>
        <a:tabLst/>
        <a:defRPr sz="2400" b="0" i="0" u="none" strike="noStrike" cap="none" spc="0" baseline="0">
          <a:ln>
            <a:noFill/>
          </a:ln>
          <a:solidFill>
            <a:srgbClr val="2670C3"/>
          </a:solidFill>
          <a:uFillTx/>
          <a:latin typeface="Arial"/>
          <a:ea typeface="Arial"/>
          <a:cs typeface="Arial"/>
          <a:sym typeface="Arial"/>
        </a:defRPr>
      </a:lvl9pPr>
    </p:titleStyle>
    <p:bodyStyle>
      <a:lvl1pPr marL="342900" marR="0" indent="-3429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1pPr>
      <a:lvl2pPr marL="783771" marR="0" indent="-326571"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2pPr>
      <a:lvl3pPr marL="1219200" marR="0" indent="-30480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3pPr>
      <a:lvl4pPr marL="17373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4pPr>
      <a:lvl5pPr marL="21945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5pPr>
      <a:lvl6pPr marL="26517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6pPr>
      <a:lvl7pPr marL="3108960" marR="0" indent="-365760"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7pPr>
      <a:lvl8pPr marL="35661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8pPr>
      <a:lvl9pPr marL="4023359" marR="0" indent="-365759" algn="l" defTabSz="457200" rtl="0" latinLnBrk="0">
        <a:lnSpc>
          <a:spcPct val="100000"/>
        </a:lnSpc>
        <a:spcBef>
          <a:spcPts val="700"/>
        </a:spcBef>
        <a:spcAft>
          <a:spcPts val="0"/>
        </a:spcAft>
        <a:buClrTx/>
        <a:buSzPct val="100000"/>
        <a:buFont typeface="Arial"/>
        <a:buChar char="•"/>
        <a:tabLst/>
        <a:defRPr sz="3200" b="0" i="0" u="none" strike="noStrike" cap="none" spc="0" baseline="0">
          <a:ln>
            <a:noFill/>
          </a:ln>
          <a:solidFill>
            <a:srgbClr val="000000"/>
          </a:solidFill>
          <a:uFillTx/>
          <a:latin typeface="+mn-lt"/>
          <a:ea typeface="+mn-ea"/>
          <a:cs typeface="+mn-cs"/>
          <a:sym typeface="Calibri"/>
        </a:defRPr>
      </a:lvl9pPr>
    </p:bodyStyle>
    <p:otherStyle>
      <a:lvl1pPr marL="0" marR="0" indent="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1pPr>
      <a:lvl2pPr marL="0" marR="0" indent="457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2pPr>
      <a:lvl3pPr marL="0" marR="0" indent="914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3pPr>
      <a:lvl4pPr marL="0" marR="0" indent="1371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4pPr>
      <a:lvl5pPr marL="0" marR="0" indent="18288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5pPr>
      <a:lvl6pPr marL="0" marR="0" indent="22860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6pPr>
      <a:lvl7pPr marL="0" marR="0" indent="27432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7pPr>
      <a:lvl8pPr marL="0" marR="0" indent="32004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8pPr>
      <a:lvl9pPr marL="0" marR="0" indent="3657600" algn="r" defTabSz="457200" rtl="0" latinLnBrk="0">
        <a:lnSpc>
          <a:spcPct val="100000"/>
        </a:lnSpc>
        <a:spcBef>
          <a:spcPts val="0"/>
        </a:spcBef>
        <a:spcAft>
          <a:spcPts val="0"/>
        </a:spcAft>
        <a:buClrTx/>
        <a:buSzTx/>
        <a:buFontTx/>
        <a:buNone/>
        <a:tabLst/>
        <a:defRPr sz="1200" b="0" i="0" u="none" strike="noStrike" cap="none" spc="0" baseline="0">
          <a:ln>
            <a:noFill/>
          </a:ln>
          <a:solidFill>
            <a:schemeClr val="tx1"/>
          </a:solidFill>
          <a:uFillTx/>
          <a:latin typeface="+mn-lt"/>
          <a:ea typeface="+mn-ea"/>
          <a:cs typeface="+mn-cs"/>
          <a:sym typeface="Calibri"/>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0">
          <a:blip r:embed="rId18">
            <a:alphaModFix amt="9000"/>
            <a:lum/>
          </a:blip>
          <a:srcRect/>
          <a:tile tx="0" ty="0" sx="100000" sy="100000" flip="none" algn="tl"/>
        </a:blipFill>
        <a:effectLst/>
      </p:bgPr>
    </p:bg>
    <p:spTree>
      <p:nvGrpSpPr>
        <p:cNvPr id="1" name=""/>
        <p:cNvGrpSpPr/>
        <p:nvPr/>
      </p:nvGrpSpPr>
      <p:grpSpPr>
        <a:xfrm>
          <a:off x="0" y="0"/>
          <a:ext cx="0" cy="0"/>
          <a:chOff x="0" y="0"/>
          <a:chExt cx="0" cy="0"/>
        </a:xfrm>
      </p:grpSpPr>
      <p:sp>
        <p:nvSpPr>
          <p:cNvPr id="6" name="Rectangle 5"/>
          <p:cNvSpPr/>
          <p:nvPr/>
        </p:nvSpPr>
        <p:spPr>
          <a:xfrm>
            <a:off x="0" y="4972050"/>
            <a:ext cx="9144000" cy="171450"/>
          </a:xfrm>
          <a:prstGeom prst="rect">
            <a:avLst/>
          </a:prstGeom>
          <a:solidFill>
            <a:srgbClr val="007C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sp>
        <p:nvSpPr>
          <p:cNvPr id="8" name="Rectangle 7"/>
          <p:cNvSpPr/>
          <p:nvPr/>
        </p:nvSpPr>
        <p:spPr>
          <a:xfrm>
            <a:off x="0" y="0"/>
            <a:ext cx="9144000" cy="875899"/>
          </a:xfrm>
          <a:prstGeom prst="rect">
            <a:avLst/>
          </a:prstGeom>
          <a:solidFill>
            <a:srgbClr val="007CC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latin typeface="Arial" panose="020B0604020202020204" pitchFamily="34" charset="0"/>
              <a:cs typeface="Arial" panose="020B0604020202020204" pitchFamily="34" charset="0"/>
            </a:endParaRPr>
          </a:p>
        </p:txBody>
      </p:sp>
      <p:pic>
        <p:nvPicPr>
          <p:cNvPr id="9" name="Picture 8"/>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36505" y="0"/>
            <a:ext cx="123229" cy="5143500"/>
          </a:xfrm>
          <a:prstGeom prst="rect">
            <a:avLst/>
          </a:prstGeom>
        </p:spPr>
      </p:pic>
      <p:sp>
        <p:nvSpPr>
          <p:cNvPr id="11" name="TextBox 10"/>
          <p:cNvSpPr txBox="1"/>
          <p:nvPr/>
        </p:nvSpPr>
        <p:spPr>
          <a:xfrm>
            <a:off x="8788718" y="4947408"/>
            <a:ext cx="357187" cy="215444"/>
          </a:xfrm>
          <a:prstGeom prst="rect">
            <a:avLst/>
          </a:prstGeom>
          <a:noFill/>
        </p:spPr>
        <p:txBody>
          <a:bodyPr wrap="square" rtlCol="0">
            <a:spAutoFit/>
          </a:bodyPr>
          <a:lstStyle/>
          <a:p>
            <a:pPr algn="ctr"/>
            <a:fld id="{4A206B22-E39D-4F6D-9896-6D76DF2B1F99}" type="slidenum">
              <a:rPr lang="en-US" sz="800" smtClean="0">
                <a:solidFill>
                  <a:prstClr val="white"/>
                </a:solidFill>
                <a:latin typeface="Arial" panose="020B0604020202020204" pitchFamily="34" charset="0"/>
                <a:cs typeface="Arial" panose="020B0604020202020204" pitchFamily="34" charset="0"/>
              </a:rPr>
              <a:pPr algn="ctr"/>
              <a:t>‹#›</a:t>
            </a:fld>
            <a:endParaRPr lang="en-US" sz="800" dirty="0">
              <a:solidFill>
                <a:prstClr val="white"/>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056588195"/>
      </p:ext>
    </p:extLst>
  </p:cSld>
  <p:clrMap bg1="lt1" tx1="dk1" bg2="lt2" tx2="dk2" accent1="accent1" accent2="accent2" accent3="accent3" accent4="accent4" accent5="accent5" accent6="accent6" hlink="hlink" folHlink="folHlink"/>
  <p:sldLayoutIdLst>
    <p:sldLayoutId id="2147483734" r:id="rId1"/>
    <p:sldLayoutId id="2147483735" r:id="rId2"/>
    <p:sldLayoutId id="2147483736" r:id="rId3"/>
    <p:sldLayoutId id="2147483737" r:id="rId4"/>
    <p:sldLayoutId id="2147483738" r:id="rId5"/>
    <p:sldLayoutId id="2147483739" r:id="rId6"/>
    <p:sldLayoutId id="2147483740" r:id="rId7"/>
    <p:sldLayoutId id="2147483741" r:id="rId8"/>
    <p:sldLayoutId id="2147483742" r:id="rId9"/>
    <p:sldLayoutId id="2147483743" r:id="rId10"/>
    <p:sldLayoutId id="2147483744" r:id="rId11"/>
    <p:sldLayoutId id="2147483745" r:id="rId12"/>
    <p:sldLayoutId id="2147483746" r:id="rId13"/>
    <p:sldLayoutId id="2147483747" r:id="rId14"/>
    <p:sldLayoutId id="2147483748" r:id="rId15"/>
    <p:sldLayoutId id="2147483749" r:id="rId16"/>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57200" rtl="0" eaLnBrk="1" latinLnBrk="0" hangingPunct="1">
        <a:spcBef>
          <a:spcPct val="0"/>
        </a:spcBef>
        <a:buNone/>
        <a:defRPr sz="2400" kern="1200">
          <a:solidFill>
            <a:schemeClr val="bg1">
              <a:lumMod val="50000"/>
            </a:schemeClr>
          </a:solidFill>
          <a:latin typeface="Calibri"/>
          <a:ea typeface="+mj-ea"/>
          <a:cs typeface="Calibri"/>
        </a:defRPr>
      </a:lvl1pPr>
    </p:titleStyle>
    <p:bodyStyle>
      <a:lvl1pPr marL="114300" indent="-114300" algn="l" defTabSz="457200" rtl="0" eaLnBrk="1" latinLnBrk="0" hangingPunct="1">
        <a:spcBef>
          <a:spcPct val="20000"/>
        </a:spcBef>
        <a:buFont typeface="Arial"/>
        <a:buChar char="•"/>
        <a:defRPr sz="1800" kern="1200">
          <a:solidFill>
            <a:schemeClr val="bg1">
              <a:lumMod val="50000"/>
            </a:schemeClr>
          </a:solidFill>
          <a:latin typeface="Calibri"/>
          <a:ea typeface="+mn-ea"/>
          <a:cs typeface="Calibri"/>
        </a:defRPr>
      </a:lvl1pPr>
      <a:lvl2pPr marL="284163" indent="-169863" algn="l" defTabSz="457200" rtl="0" eaLnBrk="1" latinLnBrk="0" hangingPunct="1">
        <a:spcBef>
          <a:spcPct val="20000"/>
        </a:spcBef>
        <a:buFont typeface="Arial"/>
        <a:buChar char="–"/>
        <a:defRPr sz="1600" kern="1200">
          <a:solidFill>
            <a:schemeClr val="bg1">
              <a:lumMod val="50000"/>
            </a:schemeClr>
          </a:solidFill>
          <a:latin typeface="Calibri"/>
          <a:ea typeface="+mn-ea"/>
          <a:cs typeface="Calibri"/>
        </a:defRPr>
      </a:lvl2pPr>
      <a:lvl3pPr marL="398463" indent="-114300" algn="l" defTabSz="457200" rtl="0" eaLnBrk="1" latinLnBrk="0" hangingPunct="1">
        <a:spcBef>
          <a:spcPct val="20000"/>
        </a:spcBef>
        <a:buFont typeface="Arial"/>
        <a:buChar char="•"/>
        <a:defRPr sz="1400" kern="1200">
          <a:solidFill>
            <a:schemeClr val="bg1">
              <a:lumMod val="50000"/>
            </a:schemeClr>
          </a:solidFill>
          <a:latin typeface="Calibri"/>
          <a:ea typeface="+mn-ea"/>
          <a:cs typeface="Calibri"/>
        </a:defRPr>
      </a:lvl3pPr>
      <a:lvl4pPr marL="568325" indent="-169863" algn="l" defTabSz="457200" rtl="0" eaLnBrk="1" latinLnBrk="0" hangingPunct="1">
        <a:spcBef>
          <a:spcPct val="20000"/>
        </a:spcBef>
        <a:buFont typeface="Arial"/>
        <a:buChar char="–"/>
        <a:defRPr sz="1200" kern="1200">
          <a:solidFill>
            <a:schemeClr val="bg1">
              <a:lumMod val="50000"/>
            </a:schemeClr>
          </a:solidFill>
          <a:latin typeface="Calibri"/>
          <a:ea typeface="+mn-ea"/>
          <a:cs typeface="Calibri"/>
        </a:defRPr>
      </a:lvl4pPr>
      <a:lvl5pPr marL="688975" indent="-120650" algn="l" defTabSz="457200" rtl="0" eaLnBrk="1" latinLnBrk="0" hangingPunct="1">
        <a:spcBef>
          <a:spcPct val="20000"/>
        </a:spcBef>
        <a:buFont typeface="Arial"/>
        <a:buChar char="»"/>
        <a:defRPr sz="1200" kern="1200">
          <a:solidFill>
            <a:schemeClr val="bg1">
              <a:lumMod val="50000"/>
            </a:schemeClr>
          </a:solidFill>
          <a:latin typeface="Calibri"/>
          <a:ea typeface="+mn-ea"/>
          <a:cs typeface="Calibri"/>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1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7.xml"/></Relationships>
</file>

<file path=ppt/slides/_rels/slide1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27.xml"/><Relationship Id="rId5" Type="http://schemas.openxmlformats.org/officeDocument/2006/relationships/image" Target="../media/image82.png"/><Relationship Id="rId4" Type="http://schemas.openxmlformats.org/officeDocument/2006/relationships/image" Target="../media/image81.png"/></Relationships>
</file>

<file path=ppt/slides/_rels/slide14.xml.rels><?xml version="1.0" encoding="UTF-8" standalone="yes"?>
<Relationships xmlns="http://schemas.openxmlformats.org/package/2006/relationships"><Relationship Id="rId3" Type="http://schemas.openxmlformats.org/officeDocument/2006/relationships/hyperlink" Target="https://commons.wikimedia.org/wiki/File:Error_surface_of_a_linear_neuron_with_two_input_weights.png" TargetMode="External"/><Relationship Id="rId2" Type="http://schemas.openxmlformats.org/officeDocument/2006/relationships/image" Target="../media/image83.png"/><Relationship Id="rId1" Type="http://schemas.openxmlformats.org/officeDocument/2006/relationships/slideLayout" Target="../slideLayouts/slideLayout27.xml"/><Relationship Id="rId5" Type="http://schemas.openxmlformats.org/officeDocument/2006/relationships/image" Target="../media/image84.png"/><Relationship Id="rId4" Type="http://schemas.openxmlformats.org/officeDocument/2006/relationships/hyperlink" Target="https://commons.wikimedia.org/wiki/File:Gradient_descent.png" TargetMode="External"/></Relationships>
</file>

<file path=ppt/slides/_rels/slide15.xml.rels><?xml version="1.0" encoding="UTF-8" standalone="yes"?>
<Relationships xmlns="http://schemas.openxmlformats.org/package/2006/relationships"><Relationship Id="rId3" Type="http://schemas.openxmlformats.org/officeDocument/2006/relationships/hyperlink" Target="https://www.quora.com/Does-Gradient-Descent-Algo-always-converge-to-the-global-minimum" TargetMode="External"/><Relationship Id="rId2" Type="http://schemas.openxmlformats.org/officeDocument/2006/relationships/image" Target="../media/image79.png"/><Relationship Id="rId1" Type="http://schemas.openxmlformats.org/officeDocument/2006/relationships/slideLayout" Target="../slideLayouts/slideLayout27.xml"/><Relationship Id="rId4" Type="http://schemas.openxmlformats.org/officeDocument/2006/relationships/image" Target="../media/image85.png"/></Relationships>
</file>

<file path=ppt/slides/_rels/slide16.xml.rels><?xml version="1.0" encoding="UTF-8" standalone="yes"?>
<Relationships xmlns="http://schemas.openxmlformats.org/package/2006/relationships"><Relationship Id="rId3" Type="http://schemas.openxmlformats.org/officeDocument/2006/relationships/hyperlink" Target="https://www.quora.com/In-an-artificial-neural-network-algorithm-what-happens-if-my-learning-rate-is-wrong-too-high-or-too-low" TargetMode="External"/><Relationship Id="rId2" Type="http://schemas.openxmlformats.org/officeDocument/2006/relationships/image" Target="../media/image79.png"/><Relationship Id="rId1" Type="http://schemas.openxmlformats.org/officeDocument/2006/relationships/slideLayout" Target="../slideLayouts/slideLayout27.xml"/><Relationship Id="rId4" Type="http://schemas.openxmlformats.org/officeDocument/2006/relationships/image" Target="../media/image86.png"/></Relationships>
</file>

<file path=ppt/slides/_rels/slide17.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www.researchgate.net/figure/A-plot-of-the-gradient-descent-algorithm-left-and-the-stochastic-gradient-descent_fig1_303257470" TargetMode="External"/><Relationship Id="rId1" Type="http://schemas.openxmlformats.org/officeDocument/2006/relationships/slideLayout" Target="../slideLayouts/slideLayout27.xml"/></Relationships>
</file>

<file path=ppt/slides/_rels/slide1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www.researchgate.net/figure/A-plot-of-the-gradient-descent-algorithm-left-and-the-stochastic-gradient-descent_fig1_303257470" TargetMode="External"/><Relationship Id="rId1" Type="http://schemas.openxmlformats.org/officeDocument/2006/relationships/slideLayout" Target="../slideLayouts/slideLayout27.xml"/><Relationship Id="rId4" Type="http://schemas.openxmlformats.org/officeDocument/2006/relationships/image" Target="../media/image89.png"/></Relationships>
</file>

<file path=ppt/slides/_rels/slide1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2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7.xml"/></Relationships>
</file>

<file path=ppt/slides/_rels/slide21.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7.xml"/></Relationships>
</file>

<file path=ppt/slides/_rels/slide22.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27.xml"/></Relationships>
</file>

<file path=ppt/slides/_rels/slide2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27.xml"/></Relationships>
</file>

<file path=ppt/slides/_rels/slide24.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7.xml"/></Relationships>
</file>

<file path=ppt/slides/_rels/slide25.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7.xml"/></Relationships>
</file>

<file path=ppt/slides/_rels/slide2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7.xml"/></Relationships>
</file>

<file path=ppt/slides/_rels/slide27.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27.xml"/><Relationship Id="rId4" Type="http://schemas.openxmlformats.org/officeDocument/2006/relationships/image" Target="../media/image102.png"/></Relationships>
</file>

<file path=ppt/slides/_rels/slide28.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27.xml"/></Relationships>
</file>

<file path=ppt/slides/_rels/slide29.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7.xml"/></Relationships>
</file>

<file path=ppt/slides/_rels/slide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upload.wikimedia.org/wikipedia/commons/2/28/Artificial_neural_network_image_recognition.png" TargetMode="External"/><Relationship Id="rId1" Type="http://schemas.openxmlformats.org/officeDocument/2006/relationships/slideLayout" Target="../slideLayouts/slideLayout2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3" Type="http://schemas.openxmlformats.org/officeDocument/2006/relationships/hyperlink" Target="https://www.researchgate.net/figure/How-neurons-are-connected_fig1_246465249" TargetMode="External"/><Relationship Id="rId2" Type="http://schemas.openxmlformats.org/officeDocument/2006/relationships/hyperlink" Target="https://commons.wikimedia.org/wiki/File:Neuron3.png" TargetMode="External"/><Relationship Id="rId1" Type="http://schemas.openxmlformats.org/officeDocument/2006/relationships/slideLayout" Target="../slideLayouts/slideLayout27.xml"/><Relationship Id="rId5" Type="http://schemas.openxmlformats.org/officeDocument/2006/relationships/image" Target="../media/image66.png"/><Relationship Id="rId4" Type="http://schemas.openxmlformats.org/officeDocument/2006/relationships/image" Target="../media/image6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7.xml"/></Relationships>
</file>

<file path=ppt/slides/_rels/slide6.xml.rels><?xml version="1.0" encoding="UTF-8" standalone="yes"?>
<Relationships xmlns="http://schemas.openxmlformats.org/package/2006/relationships"><Relationship Id="rId3" Type="http://schemas.openxmlformats.org/officeDocument/2006/relationships/hyperlink" Target="https://commons.wikimedia.org/wiki/File:Sinh+cosh+tanh.svg" TargetMode="External"/><Relationship Id="rId7" Type="http://schemas.openxmlformats.org/officeDocument/2006/relationships/image" Target="../media/image69.png"/><Relationship Id="rId2" Type="http://schemas.openxmlformats.org/officeDocument/2006/relationships/hyperlink" Target="https://upload.wikimedia.org/wikipedia/commons/thumb/6/6c/Rectifier_and_softplus_functions.svg/500px-Rectifier_and_softplus_functions.svg.png" TargetMode="External"/><Relationship Id="rId1" Type="http://schemas.openxmlformats.org/officeDocument/2006/relationships/slideLayout" Target="../slideLayouts/slideLayout2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hyperlink" Target="https://upload.wikimedia.org/wikipedia/commons/thumb/5/53/Sigmoid-function-2.svg/500px-Sigmoid-function-2.svg.png"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_rels/slide9.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27.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 Id="rId9" Type="http://schemas.openxmlformats.org/officeDocument/2006/relationships/image" Target="../media/image7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4759325" y="1884363"/>
            <a:ext cx="4384675" cy="752129"/>
          </a:xfrm>
          <a:prstGeom prst="rect">
            <a:avLst/>
          </a:prstGeom>
        </p:spPr>
        <p:txBody>
          <a:bodyPr vert="horz" wrap="square" lIns="0" tIns="13335" rIns="0" bIns="0" rtlCol="0">
            <a:spAutoFit/>
          </a:bodyPr>
          <a:lstStyle/>
          <a:p>
            <a:pPr marL="12700">
              <a:lnSpc>
                <a:spcPct val="100000"/>
              </a:lnSpc>
              <a:spcBef>
                <a:spcPts val="105"/>
              </a:spcBef>
            </a:pPr>
            <a:r>
              <a:rPr lang="en-US" sz="1600" spc="5" dirty="0">
                <a:solidFill>
                  <a:srgbClr val="000000"/>
                </a:solidFill>
                <a:latin typeface="+mn-lt"/>
              </a:rPr>
              <a:t>Session 2 – Artificial Neural Networks</a:t>
            </a:r>
            <a:br>
              <a:rPr lang="en-US" sz="1600" spc="5" dirty="0">
                <a:solidFill>
                  <a:srgbClr val="000000"/>
                </a:solidFill>
                <a:latin typeface="+mn-lt"/>
              </a:rPr>
            </a:br>
            <a:br>
              <a:rPr lang="en-US" sz="1600" spc="5" dirty="0">
                <a:solidFill>
                  <a:srgbClr val="000000"/>
                </a:solidFill>
                <a:latin typeface="+mn-lt"/>
              </a:rPr>
            </a:br>
            <a:endParaRPr sz="1600" dirty="0">
              <a:solidFill>
                <a:srgbClr val="006FC0"/>
              </a:solidFill>
              <a:latin typeface="+mn-lt"/>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a:t>
            </a:fld>
            <a:endParaRPr sz="1050">
              <a:latin typeface="Arial"/>
              <a:cs typeface="Arial"/>
            </a:endParaRPr>
          </a:p>
        </p:txBody>
      </p: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0459" y="895504"/>
            <a:ext cx="2907651" cy="2974644"/>
          </a:xfrm>
          <a:prstGeom prst="rect">
            <a:avLst/>
          </a:prstGeom>
        </p:spPr>
      </p:pic>
    </p:spTree>
    <p:extLst>
      <p:ext uri="{BB962C8B-B14F-4D97-AF65-F5344CB8AC3E}">
        <p14:creationId xmlns:p14="http://schemas.microsoft.com/office/powerpoint/2010/main" val="2404320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5900738"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XOR Gate using ANN – Back Propagation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dirty="0"/>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47" name="TextBox 46"/>
          <p:cNvSpPr txBox="1"/>
          <p:nvPr/>
        </p:nvSpPr>
        <p:spPr>
          <a:xfrm>
            <a:off x="296861" y="940886"/>
            <a:ext cx="8628929" cy="289309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Find th</a:t>
            </a:r>
            <a:r>
              <a:rPr lang="en-US" sz="1400" dirty="0"/>
              <a:t>e difference between actual and target value.  Applying sigmoid function on output sum will get the margin of error. Let us call this as result.</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Calculate the delta output sum. Going backwards,  </a:t>
            </a:r>
            <a:r>
              <a:rPr lang="en-US" sz="1400" b="1" dirty="0"/>
              <a:t>delta output sum = Sigmoid prime(result).</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Delta output sum * Hidden layer results -&gt; will help calculate the change in the weights of the layers.</a:t>
            </a:r>
          </a:p>
          <a:p>
            <a:pPr marL="342900" marR="0" indent="-342900" algn="l" defTabSz="457200" rtl="0" fontAlgn="auto" latinLnBrk="0" hangingPunct="0">
              <a:lnSpc>
                <a:spcPct val="100000"/>
              </a:lnSpc>
              <a:spcBef>
                <a:spcPts val="0"/>
              </a:spcBef>
              <a:spcAft>
                <a:spcPts val="0"/>
              </a:spcAft>
              <a:buClrTx/>
              <a:buSzTx/>
              <a:buFontTx/>
              <a:buAutoNum type="arabicPeriod"/>
              <a:tabLst/>
            </a:pPr>
            <a:endParaRPr lang="en-US" sz="1400" dirty="0"/>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1" dirty="0"/>
              <a:t>S(sum)= result and hence S’(sum) = </a:t>
            </a:r>
            <a:r>
              <a:rPr lang="en-US" sz="1400" b="1" dirty="0" err="1"/>
              <a:t>dSum</a:t>
            </a:r>
            <a:r>
              <a:rPr lang="en-US" sz="1400" b="1" dirty="0"/>
              <a:t>/</a:t>
            </a:r>
            <a:r>
              <a:rPr lang="en-US" sz="1400" b="1" dirty="0" err="1"/>
              <a:t>dResult</a:t>
            </a:r>
            <a:endParaRPr lang="en-US" sz="1400" b="1" dirty="0"/>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1" dirty="0"/>
              <a:t>Delta sum = (</a:t>
            </a:r>
            <a:r>
              <a:rPr lang="en-US" sz="1400" b="1" dirty="0" err="1"/>
              <a:t>dSum</a:t>
            </a:r>
            <a:r>
              <a:rPr lang="en-US" sz="1400" b="1" dirty="0"/>
              <a:t>/</a:t>
            </a:r>
            <a:r>
              <a:rPr lang="en-US" sz="1400" b="1" dirty="0" err="1"/>
              <a:t>dResult</a:t>
            </a:r>
            <a:r>
              <a:rPr lang="en-US" sz="1400" b="1" dirty="0"/>
              <a:t>)*result</a:t>
            </a:r>
          </a:p>
          <a:p>
            <a:pPr marR="0" algn="l" defTabSz="457200" rtl="0" fontAlgn="auto" latinLnBrk="0" hangingPunct="0">
              <a:lnSpc>
                <a:spcPct val="100000"/>
              </a:lnSpc>
              <a:spcBef>
                <a:spcPts val="0"/>
              </a:spcBef>
              <a:spcAft>
                <a:spcPts val="0"/>
              </a:spcAft>
              <a:buClrTx/>
              <a:buSzTx/>
              <a:tabLst/>
            </a:pPr>
            <a:endParaRPr lang="en-US" sz="1400" dirty="0"/>
          </a:p>
          <a:p>
            <a:pPr marR="0" algn="l" defTabSz="457200" rtl="0" fontAlgn="auto" latinLnBrk="0" hangingPunct="0">
              <a:lnSpc>
                <a:spcPct val="100000"/>
              </a:lnSpc>
              <a:spcBef>
                <a:spcPts val="0"/>
              </a:spcBef>
              <a:spcAft>
                <a:spcPts val="0"/>
              </a:spcAft>
              <a:buClrTx/>
              <a:buSzTx/>
              <a:tabLst/>
            </a:pPr>
            <a:r>
              <a:rPr lang="en-US" sz="1400" dirty="0"/>
              <a:t>Here, result = -0.786, sum = 2.122, So Delta sum = 0.0955 * -0.786 = -0.075</a:t>
            </a:r>
          </a:p>
          <a:p>
            <a:pPr marR="0" algn="l" defTabSz="457200" rtl="0" fontAlgn="auto" latinLnBrk="0" hangingPunct="0">
              <a:lnSpc>
                <a:spcPct val="100000"/>
              </a:lnSpc>
              <a:spcBef>
                <a:spcPts val="0"/>
              </a:spcBef>
              <a:spcAft>
                <a:spcPts val="0"/>
              </a:spcAft>
              <a:buClrTx/>
              <a:buSzTx/>
              <a:tabLst/>
            </a:pPr>
            <a:endParaRPr lang="en-US" sz="1400" dirty="0"/>
          </a:p>
          <a:p>
            <a:pPr marR="0" algn="l" defTabSz="457200" rtl="0" fontAlgn="auto" latinLnBrk="0" hangingPunct="0">
              <a:lnSpc>
                <a:spcPct val="100000"/>
              </a:lnSpc>
              <a:spcBef>
                <a:spcPts val="0"/>
              </a:spcBef>
              <a:spcAft>
                <a:spcPts val="0"/>
              </a:spcAft>
              <a:buClrTx/>
              <a:buSzTx/>
              <a:tabLst/>
            </a:pPr>
            <a:r>
              <a:rPr lang="en-US" sz="1400" dirty="0"/>
              <a:t>We know that </a:t>
            </a:r>
            <a:r>
              <a:rPr lang="en-US" sz="1400" b="1" dirty="0"/>
              <a:t>output sum = Weights between H and O * H results (Who*Rh)</a:t>
            </a:r>
          </a:p>
          <a:p>
            <a:pPr marR="0" algn="l" defTabSz="457200" rtl="0" fontAlgn="auto" latinLnBrk="0" hangingPunct="0">
              <a:lnSpc>
                <a:spcPct val="100000"/>
              </a:lnSpc>
              <a:spcBef>
                <a:spcPts val="0"/>
              </a:spcBef>
              <a:spcAft>
                <a:spcPts val="0"/>
              </a:spcAft>
              <a:buClrTx/>
              <a:buSzTx/>
              <a:tabLst/>
            </a:pPr>
            <a:r>
              <a:rPr lang="en-US" sz="1400" dirty="0"/>
              <a:t>From above equation, </a:t>
            </a:r>
          </a:p>
          <a:p>
            <a:pPr marR="0" algn="l" defTabSz="457200" rtl="0" fontAlgn="auto" latinLnBrk="0" hangingPunct="0">
              <a:lnSpc>
                <a:spcPct val="100000"/>
              </a:lnSpc>
              <a:spcBef>
                <a:spcPts val="0"/>
              </a:spcBef>
              <a:spcAft>
                <a:spcPts val="0"/>
              </a:spcAft>
              <a:buClrTx/>
              <a:buSzTx/>
              <a:tabLst/>
            </a:pPr>
            <a:r>
              <a:rPr lang="en-US" sz="1400" dirty="0"/>
              <a:t>then </a:t>
            </a:r>
            <a:r>
              <a:rPr lang="en-US" sz="1400" b="1" dirty="0"/>
              <a:t>d(</a:t>
            </a:r>
            <a:r>
              <a:rPr lang="en-US" sz="1400" b="1" dirty="0" err="1"/>
              <a:t>outputsum</a:t>
            </a:r>
            <a:r>
              <a:rPr lang="en-US" sz="1400" b="1" dirty="0"/>
              <a:t>)/d(Who) = Rh.  similarly, Who = d(</a:t>
            </a:r>
            <a:r>
              <a:rPr lang="en-US" sz="1400" b="1" dirty="0" err="1"/>
              <a:t>outputsum</a:t>
            </a:r>
            <a:r>
              <a:rPr lang="en-US" sz="1400" b="1" dirty="0"/>
              <a:t>)/d(Rh)</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5" name="Oval Callout 4"/>
          <p:cNvSpPr/>
          <p:nvPr/>
        </p:nvSpPr>
        <p:spPr>
          <a:xfrm>
            <a:off x="5953991" y="1922318"/>
            <a:ext cx="2971799" cy="1049482"/>
          </a:xfrm>
          <a:prstGeom prst="wedgeEllipseCallout">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noAutofit/>
          </a:bodyPr>
          <a:lstStyle/>
          <a:p>
            <a:r>
              <a:rPr lang="en-US" sz="1400" dirty="0">
                <a:solidFill>
                  <a:srgbClr val="000000"/>
                </a:solidFill>
              </a:rPr>
              <a:t>Going backwards, change in the output sum is the same as the sigmoid prime of the output result.</a:t>
            </a:r>
            <a:endParaRPr kumimoji="0" lang="en-US" sz="1400" b="0" i="0" u="none" strike="noStrike" cap="none" spc="0" normalizeH="0" baseline="0" dirty="0">
              <a:ln>
                <a:noFill/>
              </a:ln>
              <a:solidFill>
                <a:srgbClr val="000000"/>
              </a:solidFill>
              <a:effectLst/>
              <a:uFillTx/>
              <a:sym typeface="Calibri"/>
            </a:endParaRPr>
          </a:p>
        </p:txBody>
      </p:sp>
      <p:sp>
        <p:nvSpPr>
          <p:cNvPr id="50" name="object 38"/>
          <p:cNvSpPr txBox="1"/>
          <p:nvPr/>
        </p:nvSpPr>
        <p:spPr>
          <a:xfrm>
            <a:off x="297814" y="4799806"/>
            <a:ext cx="189865" cy="155684"/>
          </a:xfrm>
          <a:prstGeom prst="rect">
            <a:avLst/>
          </a:prstGeom>
        </p:spPr>
        <p:txBody>
          <a:bodyPr vert="horz" wrap="square" lIns="0" tIns="0" rIns="0" bIns="0" rtlCol="0">
            <a:spAutoFit/>
          </a:bodyPr>
          <a:lstStyle/>
          <a:p>
            <a:pPr marL="25400">
              <a:lnSpc>
                <a:spcPts val="1255"/>
              </a:lnSpc>
            </a:pPr>
            <a:r>
              <a:rPr lang="en-US" sz="1050" spc="-5" dirty="0">
                <a:solidFill>
                  <a:srgbClr val="404040"/>
                </a:solidFill>
                <a:latin typeface="Arial"/>
                <a:cs typeface="Arial"/>
              </a:rPr>
              <a:t>10</a:t>
            </a:r>
            <a:endParaRPr sz="1050" dirty="0">
              <a:latin typeface="Arial"/>
              <a:cs typeface="Arial"/>
            </a:endParaRPr>
          </a:p>
        </p:txBody>
      </p:sp>
    </p:spTree>
    <p:extLst>
      <p:ext uri="{BB962C8B-B14F-4D97-AF65-F5344CB8AC3E}">
        <p14:creationId xmlns:p14="http://schemas.microsoft.com/office/powerpoint/2010/main" val="18708650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5900738"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XOR Gate using ANN – Back Propagation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dirty="0"/>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47" name="TextBox 46"/>
          <p:cNvSpPr txBox="1"/>
          <p:nvPr/>
        </p:nvSpPr>
        <p:spPr>
          <a:xfrm>
            <a:off x="296862" y="940886"/>
            <a:ext cx="8628929"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457200" rtl="0" fontAlgn="auto" latinLnBrk="0" hangingPunct="0">
              <a:lnSpc>
                <a:spcPct val="100000"/>
              </a:lnSpc>
              <a:spcBef>
                <a:spcPts val="0"/>
              </a:spcBef>
              <a:spcAft>
                <a:spcPts val="0"/>
              </a:spcAft>
              <a:buClrTx/>
              <a:buSzTx/>
              <a:tabLst/>
            </a:pPr>
            <a:r>
              <a:rPr lang="en-US" sz="1400" dirty="0"/>
              <a:t>FYI: Result = -0.786, sum = 2.122, So Delta sum = 0.0955 * -0.786 = -0.075</a:t>
            </a:r>
          </a:p>
          <a:p>
            <a:pPr marR="0" algn="l" defTabSz="457200" rtl="0" fontAlgn="auto" latinLnBrk="0" hangingPunct="0">
              <a:lnSpc>
                <a:spcPct val="100000"/>
              </a:lnSpc>
              <a:spcBef>
                <a:spcPts val="0"/>
              </a:spcBef>
              <a:spcAft>
                <a:spcPts val="0"/>
              </a:spcAft>
              <a:buClrTx/>
              <a:buSzTx/>
              <a:tabLst/>
            </a:pPr>
            <a:endParaRPr lang="en-US" sz="1400" dirty="0"/>
          </a:p>
          <a:p>
            <a:pPr marR="0" algn="l" defTabSz="457200" rtl="0" fontAlgn="auto" latinLnBrk="0" hangingPunct="0">
              <a:lnSpc>
                <a:spcPct val="100000"/>
              </a:lnSpc>
              <a:spcBef>
                <a:spcPts val="0"/>
              </a:spcBef>
              <a:spcAft>
                <a:spcPts val="0"/>
              </a:spcAft>
              <a:buClrTx/>
              <a:buSzTx/>
              <a:tabLst/>
            </a:pPr>
            <a:r>
              <a:rPr lang="en-US" sz="1400" dirty="0"/>
              <a:t>We know that </a:t>
            </a:r>
            <a:r>
              <a:rPr lang="en-US" sz="1400" b="1" dirty="0"/>
              <a:t>output sum = Weights between H and O * H results (Who*Rh)</a:t>
            </a:r>
          </a:p>
          <a:p>
            <a:pPr marR="0" algn="l" defTabSz="457200" rtl="0" fontAlgn="auto" latinLnBrk="0" hangingPunct="0">
              <a:lnSpc>
                <a:spcPct val="100000"/>
              </a:lnSpc>
              <a:spcBef>
                <a:spcPts val="0"/>
              </a:spcBef>
              <a:spcAft>
                <a:spcPts val="0"/>
              </a:spcAft>
              <a:buClrTx/>
              <a:buSzTx/>
              <a:tabLst/>
            </a:pPr>
            <a:r>
              <a:rPr lang="en-US" sz="1400" dirty="0"/>
              <a:t>From above equation, </a:t>
            </a:r>
          </a:p>
          <a:p>
            <a:pPr marR="0" algn="l" defTabSz="457200" rtl="0" fontAlgn="auto" latinLnBrk="0" hangingPunct="0">
              <a:lnSpc>
                <a:spcPct val="100000"/>
              </a:lnSpc>
              <a:spcBef>
                <a:spcPts val="0"/>
              </a:spcBef>
              <a:spcAft>
                <a:spcPts val="0"/>
              </a:spcAft>
              <a:buClrTx/>
              <a:buSzTx/>
              <a:tabLst/>
            </a:pPr>
            <a:r>
              <a:rPr lang="en-US" sz="1400" dirty="0"/>
              <a:t>then </a:t>
            </a:r>
            <a:r>
              <a:rPr lang="en-US" sz="1400" b="1" dirty="0"/>
              <a:t>d(</a:t>
            </a:r>
            <a:r>
              <a:rPr lang="en-US" sz="1400" b="1" dirty="0" err="1"/>
              <a:t>outputsum</a:t>
            </a:r>
            <a:r>
              <a:rPr lang="en-US" sz="1400" b="1" dirty="0"/>
              <a:t>)/d(Who) = Rh. </a:t>
            </a:r>
            <a:r>
              <a:rPr lang="en-US" sz="1400" dirty="0"/>
              <a:t>Similarly,</a:t>
            </a:r>
            <a:r>
              <a:rPr lang="en-US" sz="1400" b="1" dirty="0"/>
              <a:t> Who = d(</a:t>
            </a:r>
            <a:r>
              <a:rPr lang="en-US" sz="1400" b="1" dirty="0" err="1"/>
              <a:t>outputsum</a:t>
            </a:r>
            <a:r>
              <a:rPr lang="en-US" sz="1400" b="1" dirty="0"/>
              <a:t>)/d(Rh)</a:t>
            </a:r>
          </a:p>
          <a:p>
            <a:pPr marR="0" algn="l" defTabSz="457200" rtl="0" fontAlgn="auto" latinLnBrk="0" hangingPunct="0">
              <a:lnSpc>
                <a:spcPct val="100000"/>
              </a:lnSpc>
              <a:spcBef>
                <a:spcPts val="0"/>
              </a:spcBef>
              <a:spcAft>
                <a:spcPts val="0"/>
              </a:spcAft>
              <a:buClrTx/>
              <a:buSzTx/>
              <a:tabLst/>
            </a:pPr>
            <a:endParaRPr lang="en-US" sz="1400" b="1" dirty="0"/>
          </a:p>
          <a:p>
            <a:pPr marR="0" algn="l" defTabSz="457200" rtl="0" fontAlgn="auto" latinLnBrk="0" hangingPunct="0">
              <a:lnSpc>
                <a:spcPct val="100000"/>
              </a:lnSpc>
              <a:spcBef>
                <a:spcPts val="0"/>
              </a:spcBef>
              <a:spcAft>
                <a:spcPts val="0"/>
              </a:spcAft>
              <a:buClrTx/>
              <a:buSzTx/>
              <a:tabLst/>
            </a:pPr>
            <a:r>
              <a:rPr lang="en-US" sz="1400" dirty="0"/>
              <a:t>From earlier slide we know S(0.7) = 0.668 and S(1.3) = 0.786, </a:t>
            </a:r>
          </a:p>
          <a:p>
            <a:pPr marR="0" algn="l" defTabSz="457200" rtl="0" fontAlgn="auto" latinLnBrk="0" hangingPunct="0">
              <a:lnSpc>
                <a:spcPct val="100000"/>
              </a:lnSpc>
              <a:spcBef>
                <a:spcPts val="0"/>
              </a:spcBef>
              <a:spcAft>
                <a:spcPts val="0"/>
              </a:spcAft>
              <a:buClrTx/>
              <a:buSzTx/>
              <a:tabLst/>
            </a:pPr>
            <a:r>
              <a:rPr lang="en-US" sz="1400" dirty="0"/>
              <a:t>So, hidden result 1 = 0.668, hidden result 2 = 0.786, hidden result 3 = 0.668.</a:t>
            </a:r>
          </a:p>
          <a:p>
            <a:r>
              <a:rPr lang="en-US" sz="1400" b="1" dirty="0"/>
              <a:t>Who = d(</a:t>
            </a:r>
            <a:r>
              <a:rPr lang="en-US" sz="1400" b="1" dirty="0" err="1"/>
              <a:t>outputsum</a:t>
            </a:r>
            <a:r>
              <a:rPr lang="en-US" sz="1400" b="1" dirty="0"/>
              <a:t>)/d(Rh). </a:t>
            </a:r>
          </a:p>
          <a:p>
            <a:endParaRPr lang="en-US" sz="1400" b="1" dirty="0"/>
          </a:p>
          <a:p>
            <a:r>
              <a:rPr lang="en-US" sz="1400" dirty="0"/>
              <a:t>For each neuron, </a:t>
            </a:r>
          </a:p>
          <a:p>
            <a:r>
              <a:rPr lang="en-US" sz="1400" dirty="0"/>
              <a:t>delta weights =  -0.075/[0.668, 0.786, 0.668] = [ -0.112, -0.095, -0.112] </a:t>
            </a:r>
          </a:p>
          <a:p>
            <a:endParaRPr lang="en-US" sz="1400" dirty="0"/>
          </a:p>
          <a:p>
            <a:r>
              <a:rPr lang="en-US" sz="1400" b="1" dirty="0"/>
              <a:t>New weights = old weights + delta weights = [0.4+(-0.112), 0.2+(-0.095), 0.3+(-0.112)] = [0.288, 0.105, 0.188]</a:t>
            </a:r>
          </a:p>
          <a:p>
            <a:pPr marR="0" algn="l" defTabSz="457200" rtl="0" fontAlgn="auto" latinLnBrk="0" hangingPunct="0">
              <a:lnSpc>
                <a:spcPct val="100000"/>
              </a:lnSpc>
              <a:spcBef>
                <a:spcPts val="0"/>
              </a:spcBef>
              <a:spcAft>
                <a:spcPts val="0"/>
              </a:spcAft>
              <a:buClrTx/>
              <a:buSzTx/>
              <a:tabLst/>
            </a:pPr>
            <a:endParaRPr lang="en-US" sz="1400" dirty="0"/>
          </a:p>
          <a:p>
            <a:pPr marL="342900" marR="0" indent="-342900" algn="l" defTabSz="457200" rtl="0" fontAlgn="auto" latinLnBrk="0" hangingPunct="0">
              <a:lnSpc>
                <a:spcPct val="100000"/>
              </a:lnSpc>
              <a:spcBef>
                <a:spcPts val="0"/>
              </a:spcBef>
              <a:spcAft>
                <a:spcPts val="0"/>
              </a:spcAft>
              <a:buClrTx/>
              <a:buSzTx/>
              <a:buFontTx/>
              <a:buAutoNum type="arabicPeriod"/>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2" name="object 38"/>
          <p:cNvSpPr txBox="1"/>
          <p:nvPr/>
        </p:nvSpPr>
        <p:spPr>
          <a:xfrm>
            <a:off x="297814" y="4799806"/>
            <a:ext cx="189865" cy="155684"/>
          </a:xfrm>
          <a:prstGeom prst="rect">
            <a:avLst/>
          </a:prstGeom>
        </p:spPr>
        <p:txBody>
          <a:bodyPr vert="horz" wrap="square" lIns="0" tIns="0" rIns="0" bIns="0" rtlCol="0">
            <a:spAutoFit/>
          </a:bodyPr>
          <a:lstStyle/>
          <a:p>
            <a:pPr marL="25400">
              <a:lnSpc>
                <a:spcPts val="1255"/>
              </a:lnSpc>
            </a:pPr>
            <a:r>
              <a:rPr lang="en-US" sz="1050" dirty="0">
                <a:latin typeface="Arial"/>
                <a:cs typeface="Arial"/>
              </a:rPr>
              <a:t>11</a:t>
            </a:r>
            <a:endParaRPr sz="1050" dirty="0">
              <a:latin typeface="Arial"/>
              <a:cs typeface="Arial"/>
            </a:endParaRPr>
          </a:p>
        </p:txBody>
      </p:sp>
    </p:spTree>
    <p:extLst>
      <p:ext uri="{BB962C8B-B14F-4D97-AF65-F5344CB8AC3E}">
        <p14:creationId xmlns:p14="http://schemas.microsoft.com/office/powerpoint/2010/main" val="3488553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5900738"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Loss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dirty="0"/>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47" name="TextBox 46"/>
          <p:cNvSpPr txBox="1"/>
          <p:nvPr/>
        </p:nvSpPr>
        <p:spPr>
          <a:xfrm>
            <a:off x="3647210" y="940886"/>
            <a:ext cx="5278582"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AutoNum type="arabicPeriod"/>
              <a:tabLst/>
            </a:pPr>
            <a:r>
              <a:rPr lang="en-US" sz="1400" dirty="0"/>
              <a:t>Training a model means learning good values for the weights and biases and help predict correct values.</a:t>
            </a:r>
          </a:p>
          <a:p>
            <a:pPr marL="342900" marR="0" indent="-342900" algn="l" defTabSz="457200" rtl="0" fontAlgn="auto" latinLnBrk="0" hangingPunct="0">
              <a:lnSpc>
                <a:spcPct val="100000"/>
              </a:lnSpc>
              <a:spcBef>
                <a:spcPts val="0"/>
              </a:spcBef>
              <a:spcAft>
                <a:spcPts val="0"/>
              </a:spcAft>
              <a:buClrTx/>
              <a:buSz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If the</a:t>
            </a:r>
            <a:r>
              <a:rPr kumimoji="0" lang="en-US" sz="1400" b="0" i="0" u="none" strike="noStrike" cap="none" spc="0" normalizeH="0" dirty="0">
                <a:ln>
                  <a:noFill/>
                </a:ln>
                <a:solidFill>
                  <a:srgbClr val="000000"/>
                </a:solidFill>
                <a:effectLst/>
                <a:uFillTx/>
                <a:latin typeface="+mn-lt"/>
                <a:ea typeface="+mn-ea"/>
                <a:cs typeface="+mn-cs"/>
                <a:sym typeface="Calibri"/>
              </a:rPr>
              <a:t> model predicts wrongly, then a penalty is introduced to the model and this penalty is called Loss.</a:t>
            </a:r>
          </a:p>
          <a:p>
            <a:pPr marL="342900" marR="0" indent="-342900" algn="l" defTabSz="457200" rtl="0" fontAlgn="auto" latinLnBrk="0" hangingPunct="0">
              <a:lnSpc>
                <a:spcPct val="100000"/>
              </a:lnSpc>
              <a:spcBef>
                <a:spcPts val="0"/>
              </a:spcBef>
              <a:spcAft>
                <a:spcPts val="0"/>
              </a:spcAft>
              <a:buClrTx/>
              <a:buSzTx/>
              <a:buAutoNum type="arabicPeriod"/>
              <a:tabLst/>
            </a:pPr>
            <a:r>
              <a:rPr lang="en-US" sz="1400" baseline="0" dirty="0"/>
              <a:t>Loss</a:t>
            </a:r>
            <a:r>
              <a:rPr lang="en-US" sz="1400" dirty="0"/>
              <a:t> can be termed as the number which indicates how bad the model is in predicting a single value. If the value is close to zero, then the model predicts better.</a:t>
            </a:r>
          </a:p>
          <a:p>
            <a:pPr marL="342900" marR="0" indent="-342900" algn="l" defTabSz="457200" rtl="0" fontAlgn="auto" latinLnBrk="0" hangingPunct="0">
              <a:lnSpc>
                <a:spcPct val="100000"/>
              </a:lnSpc>
              <a:spcBef>
                <a:spcPts val="0"/>
              </a:spcBef>
              <a:spcAft>
                <a:spcPts val="0"/>
              </a:spcAft>
              <a:buClrTx/>
              <a:buSzTx/>
              <a:buAutoNum type="arabicPeriod"/>
              <a:tabLst/>
            </a:pPr>
            <a:r>
              <a:rPr lang="en-US" sz="1400" dirty="0"/>
              <a:t>The given loss is convex curve and it has just only one minimum where the loss converges. Here, the slope becomes zero.</a:t>
            </a:r>
          </a:p>
          <a:p>
            <a:pPr marR="0" algn="l" defTabSz="457200" rtl="0" fontAlgn="auto" latinLnBrk="0" hangingPunct="0">
              <a:lnSpc>
                <a:spcPct val="100000"/>
              </a:lnSpc>
              <a:spcBef>
                <a:spcPts val="0"/>
              </a:spcBef>
              <a:spcAft>
                <a:spcPts val="0"/>
              </a:spcAft>
              <a:buClrTx/>
              <a:buSzTx/>
              <a:tabLst/>
            </a:pPr>
            <a:endParaRPr lang="en-US" sz="1400" dirty="0"/>
          </a:p>
        </p:txBody>
      </p:sp>
      <p:sp>
        <p:nvSpPr>
          <p:cNvPr id="12" name="object 38"/>
          <p:cNvSpPr txBox="1"/>
          <p:nvPr/>
        </p:nvSpPr>
        <p:spPr>
          <a:xfrm>
            <a:off x="297814" y="4799806"/>
            <a:ext cx="189865" cy="155684"/>
          </a:xfrm>
          <a:prstGeom prst="rect">
            <a:avLst/>
          </a:prstGeom>
        </p:spPr>
        <p:txBody>
          <a:bodyPr vert="horz" wrap="square" lIns="0" tIns="0" rIns="0" bIns="0" rtlCol="0">
            <a:spAutoFit/>
          </a:bodyPr>
          <a:lstStyle/>
          <a:p>
            <a:pPr marL="25400">
              <a:lnSpc>
                <a:spcPts val="1255"/>
              </a:lnSpc>
            </a:pPr>
            <a:r>
              <a:rPr lang="en-US" sz="1050" dirty="0">
                <a:latin typeface="Arial"/>
                <a:cs typeface="Arial"/>
              </a:rPr>
              <a:t>11</a:t>
            </a:r>
            <a:endParaRPr sz="1050" dirty="0">
              <a:latin typeface="Arial"/>
              <a:cs typeface="Arial"/>
            </a:endParaRPr>
          </a:p>
        </p:txBody>
      </p:sp>
      <p:pic>
        <p:nvPicPr>
          <p:cNvPr id="13" name="Picture 12"/>
          <p:cNvPicPr>
            <a:picLocks noChangeAspect="1"/>
          </p:cNvPicPr>
          <p:nvPr/>
        </p:nvPicPr>
        <p:blipFill>
          <a:blip r:embed="rId2"/>
          <a:stretch>
            <a:fillRect/>
          </a:stretch>
        </p:blipFill>
        <p:spPr>
          <a:xfrm>
            <a:off x="296862" y="1128456"/>
            <a:ext cx="2702935" cy="1906151"/>
          </a:xfrm>
          <a:prstGeom prst="rect">
            <a:avLst/>
          </a:prstGeom>
        </p:spPr>
      </p:pic>
      <p:cxnSp>
        <p:nvCxnSpPr>
          <p:cNvPr id="14" name="Straight Connector 13"/>
          <p:cNvCxnSpPr/>
          <p:nvPr/>
        </p:nvCxnSpPr>
        <p:spPr>
          <a:xfrm>
            <a:off x="3491106" y="589279"/>
            <a:ext cx="0" cy="371255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 name="TextBox 1"/>
          <p:cNvSpPr txBox="1"/>
          <p:nvPr/>
        </p:nvSpPr>
        <p:spPr>
          <a:xfrm>
            <a:off x="487679" y="3356264"/>
            <a:ext cx="2619203"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A simple plot of loss vs</a:t>
            </a:r>
            <a:r>
              <a:rPr kumimoji="0" lang="en-US" sz="1400" b="0" i="0" u="none" strike="noStrike" cap="none" spc="0" normalizeH="0" dirty="0">
                <a:ln>
                  <a:noFill/>
                </a:ln>
                <a:solidFill>
                  <a:srgbClr val="000000"/>
                </a:solidFill>
                <a:effectLst/>
                <a:uFillTx/>
                <a:latin typeface="+mn-lt"/>
                <a:ea typeface="+mn-ea"/>
                <a:cs typeface="+mn-cs"/>
                <a:sym typeface="Calibri"/>
              </a:rPr>
              <a:t> weight w1 for all given examples.</a:t>
            </a:r>
            <a:endParaRPr lang="en-US" sz="1400" dirty="0"/>
          </a:p>
        </p:txBody>
      </p:sp>
      <p:sp>
        <p:nvSpPr>
          <p:cNvPr id="4" name="Oval Callout 3"/>
          <p:cNvSpPr/>
          <p:nvPr/>
        </p:nvSpPr>
        <p:spPr>
          <a:xfrm>
            <a:off x="4307839" y="3262745"/>
            <a:ext cx="4119188" cy="1174173"/>
          </a:xfrm>
          <a:prstGeom prst="wedgeEllipseCallout">
            <a:avLst/>
          </a:prstGeom>
          <a:solidFill>
            <a:srgbClr val="92D050"/>
          </a:solidFill>
          <a:ln>
            <a:solidFill>
              <a:schemeClr val="tx1"/>
            </a:solidFill>
          </a:ln>
        </p:spPr>
        <p:style>
          <a:lnRef idx="2">
            <a:schemeClr val="accent1"/>
          </a:lnRef>
          <a:fillRef idx="1">
            <a:schemeClr val="lt1"/>
          </a:fillRef>
          <a:effectRef idx="0">
            <a:schemeClr val="accent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Calculating</a:t>
            </a:r>
            <a:r>
              <a:rPr kumimoji="0" lang="en-US" sz="1400" b="0" i="0" u="none" strike="noStrike" cap="none" spc="0" normalizeH="0" dirty="0">
                <a:ln>
                  <a:noFill/>
                </a:ln>
                <a:solidFill>
                  <a:srgbClr val="000000"/>
                </a:solidFill>
                <a:effectLst/>
                <a:uFillTx/>
                <a:latin typeface="+mn-lt"/>
                <a:ea typeface="+mn-ea"/>
                <a:cs typeface="+mn-cs"/>
                <a:sym typeface="Calibri"/>
              </a:rPr>
              <a:t> loss for every given “w”  value would be very tough. Solution: Gradient Descent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17148267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Loss functions in ANN: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13</a:t>
            </a:fld>
            <a:endParaRPr sz="1050">
              <a:latin typeface="Arial"/>
              <a:cs typeface="Arial"/>
            </a:endParaRPr>
          </a:p>
        </p:txBody>
      </p:sp>
      <p:sp>
        <p:nvSpPr>
          <p:cNvPr id="14" name="object 2"/>
          <p:cNvSpPr/>
          <p:nvPr/>
        </p:nvSpPr>
        <p:spPr>
          <a:xfrm>
            <a:off x="8038103" y="4509582"/>
            <a:ext cx="899703" cy="462751"/>
          </a:xfrm>
          <a:prstGeom prst="rect">
            <a:avLst/>
          </a:prstGeom>
          <a:blipFill>
            <a:blip r:embed="rId2" cstate="print"/>
            <a:stretch>
              <a:fillRect/>
            </a:stretch>
          </a:blipFill>
        </p:spPr>
        <p:txBody>
          <a:bodyPr wrap="square" lIns="0" tIns="0" rIns="0" bIns="0" rtlCol="0"/>
          <a:lstStyle/>
          <a:p>
            <a:endParaRPr/>
          </a:p>
        </p:txBody>
      </p:sp>
      <p:sp>
        <p:nvSpPr>
          <p:cNvPr id="10" name="TextBox 9"/>
          <p:cNvSpPr txBox="1"/>
          <p:nvPr/>
        </p:nvSpPr>
        <p:spPr>
          <a:xfrm>
            <a:off x="402906" y="893618"/>
            <a:ext cx="3015703"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457200" rtl="0" fontAlgn="auto" latinLnBrk="0" hangingPunct="0">
              <a:lnSpc>
                <a:spcPct val="100000"/>
              </a:lnSpc>
              <a:spcBef>
                <a:spcPts val="0"/>
              </a:spcBef>
              <a:spcAft>
                <a:spcPts val="0"/>
              </a:spcAft>
              <a:buClrTx/>
              <a:buSzTx/>
              <a:tabLst/>
            </a:pPr>
            <a:r>
              <a:rPr kumimoji="0" lang="en-US" sz="1400" b="1" i="0" u="none" strike="noStrike" cap="none" spc="0" normalizeH="0" baseline="0" dirty="0">
                <a:ln>
                  <a:noFill/>
                </a:ln>
                <a:solidFill>
                  <a:srgbClr val="000000"/>
                </a:solidFill>
                <a:effectLst/>
                <a:uFillTx/>
                <a:latin typeface="+mn-lt"/>
                <a:ea typeface="+mn-ea"/>
                <a:cs typeface="+mn-cs"/>
                <a:sym typeface="Calibri"/>
              </a:rPr>
              <a:t>Regression</a:t>
            </a:r>
            <a:r>
              <a:rPr kumimoji="0" lang="en-US" sz="1400" b="1" i="0" u="none" strike="noStrike" cap="none" spc="0" normalizeH="0" dirty="0">
                <a:ln>
                  <a:noFill/>
                </a:ln>
                <a:solidFill>
                  <a:srgbClr val="000000"/>
                </a:solidFill>
                <a:effectLst/>
                <a:uFillTx/>
                <a:latin typeface="+mn-lt"/>
                <a:ea typeface="+mn-ea"/>
                <a:cs typeface="+mn-cs"/>
                <a:sym typeface="Calibri"/>
              </a:rPr>
              <a:t> Loss:</a:t>
            </a:r>
            <a:endParaRPr kumimoji="0" lang="en-US" sz="1400" b="1" i="0" u="none" strike="noStrike" cap="none" spc="0" normalizeH="0" baseline="0" dirty="0">
              <a:ln>
                <a:noFill/>
              </a:ln>
              <a:solidFill>
                <a:srgbClr val="000000"/>
              </a:solidFill>
              <a:effectLst/>
              <a:uFillTx/>
              <a:latin typeface="+mn-lt"/>
              <a:ea typeface="+mn-ea"/>
              <a:cs typeface="+mn-cs"/>
              <a:sym typeface="Calibri"/>
            </a:endParaRP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Mean</a:t>
            </a:r>
            <a:r>
              <a:rPr kumimoji="0" lang="en-US" sz="1400" b="0" i="0" u="none" strike="noStrike" cap="none" spc="0" normalizeH="0" dirty="0">
                <a:ln>
                  <a:noFill/>
                </a:ln>
                <a:solidFill>
                  <a:srgbClr val="000000"/>
                </a:solidFill>
                <a:effectLst/>
                <a:uFillTx/>
                <a:latin typeface="+mn-lt"/>
                <a:ea typeface="+mn-ea"/>
                <a:cs typeface="+mn-cs"/>
                <a:sym typeface="Calibri"/>
              </a:rPr>
              <a:t> square error </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aseline="0" dirty="0"/>
              <a:t>Mean</a:t>
            </a:r>
            <a:r>
              <a:rPr lang="en-US" sz="1400" dirty="0"/>
              <a:t> absolute error</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Mean square logarithmic error</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9" name="TextBox 18"/>
          <p:cNvSpPr txBox="1"/>
          <p:nvPr/>
        </p:nvSpPr>
        <p:spPr>
          <a:xfrm>
            <a:off x="402906" y="2075157"/>
            <a:ext cx="3015703"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457200" rtl="0" fontAlgn="auto" latinLnBrk="0" hangingPunct="0">
              <a:lnSpc>
                <a:spcPct val="100000"/>
              </a:lnSpc>
              <a:spcBef>
                <a:spcPts val="0"/>
              </a:spcBef>
              <a:spcAft>
                <a:spcPts val="0"/>
              </a:spcAft>
              <a:buClrTx/>
              <a:buSzTx/>
              <a:tabLst/>
            </a:pPr>
            <a:r>
              <a:rPr kumimoji="0" lang="en-US" sz="1400" b="1" i="0" u="none" strike="noStrike" cap="none" spc="0" normalizeH="0" baseline="0" dirty="0">
                <a:ln>
                  <a:noFill/>
                </a:ln>
                <a:solidFill>
                  <a:srgbClr val="000000"/>
                </a:solidFill>
                <a:effectLst/>
                <a:uFillTx/>
                <a:latin typeface="+mn-lt"/>
                <a:ea typeface="+mn-ea"/>
                <a:cs typeface="+mn-cs"/>
                <a:sym typeface="Calibri"/>
              </a:rPr>
              <a:t>Binary Classification</a:t>
            </a:r>
            <a:r>
              <a:rPr kumimoji="0" lang="en-US" sz="1400" b="1" i="0" u="none" strike="noStrike" cap="none" spc="0" normalizeH="0" dirty="0">
                <a:ln>
                  <a:noFill/>
                </a:ln>
                <a:solidFill>
                  <a:srgbClr val="000000"/>
                </a:solidFill>
                <a:effectLst/>
                <a:uFillTx/>
                <a:latin typeface="+mn-lt"/>
                <a:ea typeface="+mn-ea"/>
                <a:cs typeface="+mn-cs"/>
                <a:sym typeface="Calibri"/>
              </a:rPr>
              <a:t> Loss:</a:t>
            </a:r>
            <a:endParaRPr kumimoji="0" lang="en-US" sz="1400" b="1" i="0" u="none" strike="noStrike" cap="none" spc="0" normalizeH="0" baseline="0" dirty="0">
              <a:ln>
                <a:noFill/>
              </a:ln>
              <a:solidFill>
                <a:srgbClr val="000000"/>
              </a:solidFill>
              <a:effectLst/>
              <a:uFillTx/>
              <a:latin typeface="+mn-lt"/>
              <a:ea typeface="+mn-ea"/>
              <a:cs typeface="+mn-cs"/>
              <a:sym typeface="Calibri"/>
            </a:endParaRP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Binary cross</a:t>
            </a:r>
            <a:r>
              <a:rPr kumimoji="0" lang="en-US" sz="1400" b="0" i="0" u="none" strike="noStrike" cap="none" spc="0" normalizeH="0" dirty="0">
                <a:ln>
                  <a:noFill/>
                </a:ln>
                <a:solidFill>
                  <a:srgbClr val="000000"/>
                </a:solidFill>
                <a:effectLst/>
                <a:uFillTx/>
                <a:latin typeface="+mn-lt"/>
                <a:ea typeface="+mn-ea"/>
                <a:cs typeface="+mn-cs"/>
                <a:sym typeface="Calibri"/>
              </a:rPr>
              <a:t> entropy </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aseline="0" dirty="0"/>
              <a:t>Hinge loss</a:t>
            </a:r>
            <a:endParaRPr lang="en-US" sz="1400" dirty="0"/>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Squared hinge loss.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20" name="TextBox 19"/>
          <p:cNvSpPr txBox="1"/>
          <p:nvPr/>
        </p:nvSpPr>
        <p:spPr>
          <a:xfrm>
            <a:off x="402905" y="3334917"/>
            <a:ext cx="4460040" cy="95410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457200" rtl="0" fontAlgn="auto" latinLnBrk="0" hangingPunct="0">
              <a:lnSpc>
                <a:spcPct val="100000"/>
              </a:lnSpc>
              <a:spcBef>
                <a:spcPts val="0"/>
              </a:spcBef>
              <a:spcAft>
                <a:spcPts val="0"/>
              </a:spcAft>
              <a:buClrTx/>
              <a:buSzTx/>
              <a:tabLst/>
            </a:pPr>
            <a:r>
              <a:rPr kumimoji="0" lang="en-US" sz="1400" b="1" i="0" u="none" strike="noStrike" cap="none" spc="0" normalizeH="0" baseline="0" dirty="0">
                <a:ln>
                  <a:noFill/>
                </a:ln>
                <a:solidFill>
                  <a:srgbClr val="000000"/>
                </a:solidFill>
                <a:effectLst/>
                <a:uFillTx/>
                <a:latin typeface="+mn-lt"/>
                <a:ea typeface="+mn-ea"/>
                <a:cs typeface="+mn-cs"/>
                <a:sym typeface="Calibri"/>
              </a:rPr>
              <a:t>Multi</a:t>
            </a:r>
            <a:r>
              <a:rPr kumimoji="0" lang="en-US" sz="1400" b="1" i="0" u="none" strike="noStrike" cap="none" spc="0" normalizeH="0" dirty="0">
                <a:ln>
                  <a:noFill/>
                </a:ln>
                <a:solidFill>
                  <a:srgbClr val="000000"/>
                </a:solidFill>
                <a:effectLst/>
                <a:uFillTx/>
                <a:latin typeface="+mn-lt"/>
                <a:ea typeface="+mn-ea"/>
                <a:cs typeface="+mn-cs"/>
                <a:sym typeface="Calibri"/>
              </a:rPr>
              <a:t> Class</a:t>
            </a:r>
            <a:r>
              <a:rPr kumimoji="0" lang="en-US" sz="1400" b="1" i="0" u="none" strike="noStrike" cap="none" spc="0" normalizeH="0" baseline="0" dirty="0">
                <a:ln>
                  <a:noFill/>
                </a:ln>
                <a:solidFill>
                  <a:srgbClr val="000000"/>
                </a:solidFill>
                <a:effectLst/>
                <a:uFillTx/>
                <a:latin typeface="+mn-lt"/>
                <a:ea typeface="+mn-ea"/>
                <a:cs typeface="+mn-cs"/>
                <a:sym typeface="Calibri"/>
              </a:rPr>
              <a:t> Classification</a:t>
            </a:r>
            <a:r>
              <a:rPr kumimoji="0" lang="en-US" sz="1400" b="1" i="0" u="none" strike="noStrike" cap="none" spc="0" normalizeH="0" dirty="0">
                <a:ln>
                  <a:noFill/>
                </a:ln>
                <a:solidFill>
                  <a:srgbClr val="000000"/>
                </a:solidFill>
                <a:effectLst/>
                <a:uFillTx/>
                <a:latin typeface="+mn-lt"/>
                <a:ea typeface="+mn-ea"/>
                <a:cs typeface="+mn-cs"/>
                <a:sym typeface="Calibri"/>
              </a:rPr>
              <a:t> Loss:</a:t>
            </a:r>
            <a:endParaRPr kumimoji="0" lang="en-US" sz="1400" b="1" i="0" u="none" strike="noStrike" cap="none" spc="0" normalizeH="0" baseline="0" dirty="0">
              <a:ln>
                <a:noFill/>
              </a:ln>
              <a:solidFill>
                <a:srgbClr val="000000"/>
              </a:solidFill>
              <a:effectLst/>
              <a:uFillTx/>
              <a:latin typeface="+mn-lt"/>
              <a:ea typeface="+mn-ea"/>
              <a:cs typeface="+mn-cs"/>
              <a:sym typeface="Calibri"/>
            </a:endParaRP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Categorical cross</a:t>
            </a:r>
            <a:r>
              <a:rPr kumimoji="0" lang="en-US" sz="1400" b="0" i="0" u="none" strike="noStrike" cap="none" spc="0" normalizeH="0" dirty="0">
                <a:ln>
                  <a:noFill/>
                </a:ln>
                <a:solidFill>
                  <a:srgbClr val="000000"/>
                </a:solidFill>
                <a:effectLst/>
                <a:uFillTx/>
                <a:latin typeface="+mn-lt"/>
                <a:ea typeface="+mn-ea"/>
                <a:cs typeface="+mn-cs"/>
                <a:sym typeface="Calibri"/>
              </a:rPr>
              <a:t> entropy or multi class cross entropy </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aseline="0" dirty="0"/>
              <a:t>Sparse multi class cross entropy</a:t>
            </a:r>
            <a:endParaRPr lang="en-US" sz="1400" dirty="0"/>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err="1"/>
              <a:t>Kullback</a:t>
            </a:r>
            <a:r>
              <a:rPr lang="en-US" sz="1400" dirty="0"/>
              <a:t> </a:t>
            </a:r>
            <a:r>
              <a:rPr lang="en-US" sz="1400" dirty="0" err="1"/>
              <a:t>Leibler</a:t>
            </a:r>
            <a:r>
              <a:rPr lang="en-US" sz="1400" dirty="0"/>
              <a:t> Divergence loss.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3"/>
          <a:stretch>
            <a:fillRect/>
          </a:stretch>
        </p:blipFill>
        <p:spPr>
          <a:xfrm>
            <a:off x="3655480" y="1026677"/>
            <a:ext cx="1962150" cy="666750"/>
          </a:xfrm>
          <a:prstGeom prst="rect">
            <a:avLst/>
          </a:prstGeom>
        </p:spPr>
      </p:pic>
      <p:pic>
        <p:nvPicPr>
          <p:cNvPr id="8" name="Picture 7"/>
          <p:cNvPicPr>
            <a:picLocks noChangeAspect="1"/>
          </p:cNvPicPr>
          <p:nvPr/>
        </p:nvPicPr>
        <p:blipFill>
          <a:blip r:embed="rId4"/>
          <a:stretch>
            <a:fillRect/>
          </a:stretch>
        </p:blipFill>
        <p:spPr>
          <a:xfrm>
            <a:off x="3655480" y="2226356"/>
            <a:ext cx="4476750" cy="762000"/>
          </a:xfrm>
          <a:prstGeom prst="rect">
            <a:avLst/>
          </a:prstGeom>
        </p:spPr>
      </p:pic>
      <p:pic>
        <p:nvPicPr>
          <p:cNvPr id="9" name="Picture 8"/>
          <p:cNvPicPr>
            <a:picLocks noChangeAspect="1"/>
          </p:cNvPicPr>
          <p:nvPr/>
        </p:nvPicPr>
        <p:blipFill>
          <a:blip r:embed="rId5"/>
          <a:stretch>
            <a:fillRect/>
          </a:stretch>
        </p:blipFill>
        <p:spPr>
          <a:xfrm>
            <a:off x="3698342" y="3849089"/>
            <a:ext cx="1876425" cy="695325"/>
          </a:xfrm>
          <a:prstGeom prst="rect">
            <a:avLst/>
          </a:prstGeom>
        </p:spPr>
      </p:pic>
    </p:spTree>
    <p:extLst>
      <p:ext uri="{BB962C8B-B14F-4D97-AF65-F5344CB8AC3E}">
        <p14:creationId xmlns:p14="http://schemas.microsoft.com/office/powerpoint/2010/main" val="6650795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Gradient Descent:</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14</a:t>
            </a:fld>
            <a:endParaRPr sz="1050">
              <a:latin typeface="Arial"/>
              <a:cs typeface="Arial"/>
            </a:endParaRPr>
          </a:p>
        </p:txBody>
      </p:sp>
      <p:cxnSp>
        <p:nvCxnSpPr>
          <p:cNvPr id="16" name="Straight Connector 15"/>
          <p:cNvCxnSpPr/>
          <p:nvPr/>
        </p:nvCxnSpPr>
        <p:spPr>
          <a:xfrm>
            <a:off x="3491106" y="589279"/>
            <a:ext cx="0" cy="371255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7814" y="714318"/>
            <a:ext cx="2840242" cy="2077249"/>
          </a:xfrm>
          <a:prstGeom prst="rect">
            <a:avLst/>
          </a:prstGeom>
        </p:spPr>
      </p:pic>
      <p:sp>
        <p:nvSpPr>
          <p:cNvPr id="21" name="TextBox 20"/>
          <p:cNvSpPr txBox="1"/>
          <p:nvPr/>
        </p:nvSpPr>
        <p:spPr>
          <a:xfrm>
            <a:off x="508000" y="4624461"/>
            <a:ext cx="8458659"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hlinkClick r:id="rId3"/>
              </a:rPr>
              <a:t>https://commons.wikimedia.org/wiki/File:Error_surface_of_a_linear_neuron_with_two_input_weights.png</a:t>
            </a:r>
            <a:endParaRPr lang="en-US" sz="1100" dirty="0"/>
          </a:p>
          <a:p>
            <a:r>
              <a:rPr lang="en-US" sz="1100" dirty="0">
                <a:hlinkClick r:id="rId4"/>
              </a:rPr>
              <a:t>https://commons.wikimedia.org/wiki/File:Gradient_descent.png</a:t>
            </a:r>
            <a:endParaRPr kumimoji="0" lang="en-US" sz="1100" b="0" i="0" u="none" strike="noStrike" cap="none" spc="0" normalizeH="0" baseline="0" dirty="0">
              <a:ln>
                <a:noFill/>
              </a:ln>
              <a:solidFill>
                <a:srgbClr val="000000"/>
              </a:solidFill>
              <a:effectLst/>
              <a:uFillTx/>
              <a:sym typeface="Calibri"/>
            </a:endParaRPr>
          </a:p>
        </p:txBody>
      </p:sp>
      <p:pic>
        <p:nvPicPr>
          <p:cNvPr id="9" name="Picture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000" y="2703369"/>
            <a:ext cx="2297545" cy="1921092"/>
          </a:xfrm>
          <a:prstGeom prst="rect">
            <a:avLst/>
          </a:prstGeom>
        </p:spPr>
      </p:pic>
      <p:sp>
        <p:nvSpPr>
          <p:cNvPr id="10" name="TextBox 9"/>
          <p:cNvSpPr txBox="1"/>
          <p:nvPr/>
        </p:nvSpPr>
        <p:spPr>
          <a:xfrm>
            <a:off x="3751118" y="914400"/>
            <a:ext cx="4644737"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Gradient descent – type</a:t>
            </a:r>
            <a:r>
              <a:rPr kumimoji="0" lang="en-US" sz="1400" b="0" i="0" u="none" strike="noStrike" cap="none" spc="0" normalizeH="0" dirty="0">
                <a:ln>
                  <a:noFill/>
                </a:ln>
                <a:solidFill>
                  <a:srgbClr val="000000"/>
                </a:solidFill>
                <a:effectLst/>
                <a:uFillTx/>
                <a:latin typeface="+mn-lt"/>
                <a:ea typeface="+mn-ea"/>
                <a:cs typeface="+mn-cs"/>
                <a:sym typeface="Calibri"/>
              </a:rPr>
              <a:t> of optimizer algorithm</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dirty="0">
                <a:ln>
                  <a:noFill/>
                </a:ln>
                <a:solidFill>
                  <a:srgbClr val="000000"/>
                </a:solidFill>
                <a:effectLst/>
                <a:uFillTx/>
                <a:latin typeface="+mn-lt"/>
                <a:ea typeface="+mn-ea"/>
                <a:cs typeface="+mn-cs"/>
                <a:sym typeface="Calibri"/>
              </a:rPr>
              <a:t>An optimizer comes into picture when a model starts iterating as part of its training phase and helps reduce the loss function and converge it to a minima.</a:t>
            </a:r>
          </a:p>
          <a:p>
            <a:pPr marL="342900" indent="-342900">
              <a:buFontTx/>
              <a:buAutoNum type="arabicPeriod"/>
            </a:pPr>
            <a:r>
              <a:rPr lang="en-US" sz="1400" dirty="0"/>
              <a:t>Optimizer is used while compiling the model and minimize the provided cost function. It can be minimized to local minima (often), global minima (rarest).</a:t>
            </a:r>
          </a:p>
          <a:p>
            <a:pPr marL="342900" indent="-342900">
              <a:buFontTx/>
              <a:buAutoNum type="arabicPeriod"/>
            </a:pPr>
            <a:r>
              <a:rPr lang="en-US" sz="1400" dirty="0"/>
              <a:t>Each training cycle is called EPOCH and optimizer updates weights and biases so that the cost function will minimize.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5867341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Gradient Descent – How it works: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15</a:t>
            </a:fld>
            <a:endParaRPr sz="1050">
              <a:latin typeface="Arial"/>
              <a:cs typeface="Arial"/>
            </a:endParaRPr>
          </a:p>
        </p:txBody>
      </p:sp>
      <p:sp>
        <p:nvSpPr>
          <p:cNvPr id="14" name="object 2"/>
          <p:cNvSpPr/>
          <p:nvPr/>
        </p:nvSpPr>
        <p:spPr>
          <a:xfrm>
            <a:off x="8038103" y="4509582"/>
            <a:ext cx="899703" cy="462751"/>
          </a:xfrm>
          <a:prstGeom prst="rect">
            <a:avLst/>
          </a:prstGeom>
          <a:blipFill>
            <a:blip r:embed="rId2" cstate="print"/>
            <a:stretch>
              <a:fillRect/>
            </a:stretch>
          </a:blipFill>
        </p:spPr>
        <p:txBody>
          <a:bodyPr wrap="square" lIns="0" tIns="0" rIns="0" bIns="0" rtlCol="0"/>
          <a:lstStyle/>
          <a:p>
            <a:endParaRPr/>
          </a:p>
        </p:txBody>
      </p:sp>
      <p:cxnSp>
        <p:nvCxnSpPr>
          <p:cNvPr id="16" name="Straight Connector 15"/>
          <p:cNvCxnSpPr/>
          <p:nvPr/>
        </p:nvCxnSpPr>
        <p:spPr>
          <a:xfrm>
            <a:off x="3491106" y="589279"/>
            <a:ext cx="0" cy="371255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TextBox 20"/>
          <p:cNvSpPr txBox="1"/>
          <p:nvPr/>
        </p:nvSpPr>
        <p:spPr>
          <a:xfrm>
            <a:off x="508000" y="4624461"/>
            <a:ext cx="8458659"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hlinkClick r:id="rId3"/>
              </a:rPr>
              <a:t>https://www.quora.com/Does-Gradient-Descent-Algo-always-converge-to-the-global-minimum</a:t>
            </a:r>
            <a:endParaRPr kumimoji="0" lang="en-US" sz="1100" b="0" i="0" u="none" strike="noStrike" cap="none" spc="0" normalizeH="0" baseline="0" dirty="0">
              <a:ln>
                <a:noFill/>
              </a:ln>
              <a:solidFill>
                <a:srgbClr val="000000"/>
              </a:solidFill>
              <a:effectLst/>
              <a:uFillTx/>
              <a:sym typeface="Calibri"/>
            </a:endParaRPr>
          </a:p>
        </p:txBody>
      </p:sp>
      <p:sp>
        <p:nvSpPr>
          <p:cNvPr id="10" name="TextBox 9"/>
          <p:cNvSpPr txBox="1"/>
          <p:nvPr/>
        </p:nvSpPr>
        <p:spPr>
          <a:xfrm>
            <a:off x="3751118" y="914400"/>
            <a:ext cx="4644737" cy="353942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Pick a starting value to minimize the loss. Mostly it can be any random value.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Calculate the derivative i.e. slope at the starting point. This is the gradient of loss.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When you have multiple parameters and weights, gradient of loss is nothing but the partial derivative of the loss with respect to each weight.</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This gradient vector will have both magnitude and direction.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The gradient always points to the direction of the steepest loss increase. Hence we go for the descent of the gradient and so is the name.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The next point is calculated by adding a fraction of the gradient’s magnitude to the starting point. This happens until the loss function converges.</a:t>
            </a:r>
          </a:p>
          <a:p>
            <a:pPr marL="342900" marR="0" indent="-342900" algn="l" defTabSz="457200" rtl="0" fontAlgn="auto" latinLnBrk="0" hangingPunct="0">
              <a:lnSpc>
                <a:spcPct val="100000"/>
              </a:lnSpc>
              <a:spcBef>
                <a:spcPts val="0"/>
              </a:spcBef>
              <a:spcAft>
                <a:spcPts val="0"/>
              </a:spcAft>
              <a:buClrTx/>
              <a:buSzTx/>
              <a:buFontTx/>
              <a:buAutoNum type="arabicPeriod"/>
              <a:tabLst/>
            </a:pP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2" name="Picture 1"/>
          <p:cNvPicPr>
            <a:picLocks noChangeAspect="1"/>
          </p:cNvPicPr>
          <p:nvPr/>
        </p:nvPicPr>
        <p:blipFill>
          <a:blip r:embed="rId4"/>
          <a:stretch>
            <a:fillRect/>
          </a:stretch>
        </p:blipFill>
        <p:spPr>
          <a:xfrm>
            <a:off x="198801" y="922064"/>
            <a:ext cx="3162300" cy="2895600"/>
          </a:xfrm>
          <a:prstGeom prst="rect">
            <a:avLst/>
          </a:prstGeom>
        </p:spPr>
      </p:pic>
    </p:spTree>
    <p:extLst>
      <p:ext uri="{BB962C8B-B14F-4D97-AF65-F5344CB8AC3E}">
        <p14:creationId xmlns:p14="http://schemas.microsoft.com/office/powerpoint/2010/main" val="40972054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Gradient Descent – How it works: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16</a:t>
            </a:fld>
            <a:endParaRPr sz="1050">
              <a:latin typeface="Arial"/>
              <a:cs typeface="Arial"/>
            </a:endParaRPr>
          </a:p>
        </p:txBody>
      </p:sp>
      <p:sp>
        <p:nvSpPr>
          <p:cNvPr id="14" name="object 2"/>
          <p:cNvSpPr/>
          <p:nvPr/>
        </p:nvSpPr>
        <p:spPr>
          <a:xfrm>
            <a:off x="8038103" y="4509582"/>
            <a:ext cx="899703" cy="462751"/>
          </a:xfrm>
          <a:prstGeom prst="rect">
            <a:avLst/>
          </a:prstGeom>
          <a:blipFill>
            <a:blip r:embed="rId2" cstate="print"/>
            <a:stretch>
              <a:fillRect/>
            </a:stretch>
          </a:blipFill>
        </p:spPr>
        <p:txBody>
          <a:bodyPr wrap="square" lIns="0" tIns="0" rIns="0" bIns="0" rtlCol="0"/>
          <a:lstStyle/>
          <a:p>
            <a:endParaRPr/>
          </a:p>
        </p:txBody>
      </p:sp>
      <p:cxnSp>
        <p:nvCxnSpPr>
          <p:cNvPr id="16" name="Straight Connector 15"/>
          <p:cNvCxnSpPr/>
          <p:nvPr/>
        </p:nvCxnSpPr>
        <p:spPr>
          <a:xfrm>
            <a:off x="3491106" y="589279"/>
            <a:ext cx="0" cy="371255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TextBox 20"/>
          <p:cNvSpPr txBox="1"/>
          <p:nvPr/>
        </p:nvSpPr>
        <p:spPr>
          <a:xfrm>
            <a:off x="508000" y="4624461"/>
            <a:ext cx="8458659"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hlinkClick r:id="rId3"/>
              </a:rPr>
              <a:t>https://www.quora.com/In-an-artificial-neural-network-algorithm-what-happens-if-my-learning-rate-is-wrong-too-high-or-too-low</a:t>
            </a:r>
            <a:endParaRPr kumimoji="0" lang="en-US" sz="1100" b="0" i="0" u="none" strike="noStrike" cap="none" spc="0" normalizeH="0" baseline="0" dirty="0">
              <a:ln>
                <a:noFill/>
              </a:ln>
              <a:solidFill>
                <a:srgbClr val="000000"/>
              </a:solidFill>
              <a:effectLst/>
              <a:uFillTx/>
              <a:sym typeface="Calibri"/>
            </a:endParaRPr>
          </a:p>
        </p:txBody>
      </p:sp>
      <p:sp>
        <p:nvSpPr>
          <p:cNvPr id="10" name="TextBox 9"/>
          <p:cNvSpPr txBox="1"/>
          <p:nvPr/>
        </p:nvSpPr>
        <p:spPr>
          <a:xfrm>
            <a:off x="3751118" y="914400"/>
            <a:ext cx="4644737" cy="246221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1" dirty="0"/>
              <a:t>Learning rate</a:t>
            </a:r>
            <a:r>
              <a:rPr lang="en-US" sz="1400" dirty="0"/>
              <a:t>: The learning rate is a parameter that is multiplied to the magnitude of the gradient so that the next point can be ascertained and training can start at that point. </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Example:</a:t>
            </a:r>
            <a:r>
              <a:rPr kumimoji="0" lang="en-US" sz="1400" b="0" i="0" u="none" strike="noStrike" cap="none" spc="0" normalizeH="0" dirty="0">
                <a:ln>
                  <a:noFill/>
                </a:ln>
                <a:solidFill>
                  <a:srgbClr val="000000"/>
                </a:solidFill>
                <a:effectLst/>
                <a:uFillTx/>
                <a:latin typeface="+mn-lt"/>
                <a:ea typeface="+mn-ea"/>
                <a:cs typeface="+mn-cs"/>
                <a:sym typeface="Calibri"/>
              </a:rPr>
              <a:t> LR=0.1 and starting point=2.5, then the next point would be LR*starting point away from the starting point which is 0.25 here.</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aseline="0" dirty="0"/>
              <a:t>Picking</a:t>
            </a:r>
            <a:r>
              <a:rPr lang="en-US" sz="1400" dirty="0"/>
              <a:t> a learning rate too small will cause the model to execute indefinitely before converging.</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Picking</a:t>
            </a:r>
            <a:r>
              <a:rPr kumimoji="0" lang="en-US" sz="1400" b="0" i="0" u="none" strike="noStrike" cap="none" spc="0" normalizeH="0" dirty="0">
                <a:ln>
                  <a:noFill/>
                </a:ln>
                <a:solidFill>
                  <a:srgbClr val="000000"/>
                </a:solidFill>
                <a:effectLst/>
                <a:uFillTx/>
                <a:latin typeface="+mn-lt"/>
                <a:ea typeface="+mn-ea"/>
                <a:cs typeface="+mn-cs"/>
                <a:sym typeface="Calibri"/>
              </a:rPr>
              <a:t> a larger learning rate can cause the model to oscillate and never converge.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p:cNvPicPr>
            <a:picLocks noChangeAspect="1"/>
          </p:cNvPicPr>
          <p:nvPr/>
        </p:nvPicPr>
        <p:blipFill>
          <a:blip r:embed="rId4"/>
          <a:stretch>
            <a:fillRect/>
          </a:stretch>
        </p:blipFill>
        <p:spPr>
          <a:xfrm>
            <a:off x="207112" y="1102647"/>
            <a:ext cx="3023983" cy="2824160"/>
          </a:xfrm>
          <a:prstGeom prst="rect">
            <a:avLst/>
          </a:prstGeom>
        </p:spPr>
      </p:pic>
      <p:sp>
        <p:nvSpPr>
          <p:cNvPr id="5" name="Oval Callout 4"/>
          <p:cNvSpPr/>
          <p:nvPr/>
        </p:nvSpPr>
        <p:spPr>
          <a:xfrm>
            <a:off x="4287521" y="3376610"/>
            <a:ext cx="2923770" cy="925226"/>
          </a:xfrm>
          <a:prstGeom prst="wedgeEllipseCallout">
            <a:avLst/>
          </a:prstGeom>
          <a:solidFill>
            <a:srgbClr val="92D05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Pick an ideal</a:t>
            </a:r>
            <a:r>
              <a:rPr kumimoji="0" lang="en-US" sz="1400" b="0" i="0" u="none" strike="noStrike" cap="none" spc="0" normalizeH="0" dirty="0">
                <a:ln>
                  <a:noFill/>
                </a:ln>
                <a:solidFill>
                  <a:srgbClr val="000000"/>
                </a:solidFill>
                <a:effectLst/>
                <a:uFillTx/>
                <a:latin typeface="+mn-lt"/>
                <a:ea typeface="+mn-ea"/>
                <a:cs typeface="+mn-cs"/>
                <a:sym typeface="Calibri"/>
              </a:rPr>
              <a:t> learning rate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280231373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Stochastic Gradient Descent:</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17</a:t>
            </a:fld>
            <a:endParaRPr sz="1050">
              <a:latin typeface="Arial"/>
              <a:cs typeface="Arial"/>
            </a:endParaRPr>
          </a:p>
        </p:txBody>
      </p:sp>
      <p:cxnSp>
        <p:nvCxnSpPr>
          <p:cNvPr id="16" name="Straight Connector 15"/>
          <p:cNvCxnSpPr/>
          <p:nvPr/>
        </p:nvCxnSpPr>
        <p:spPr>
          <a:xfrm>
            <a:off x="3761269" y="609599"/>
            <a:ext cx="0" cy="3712557"/>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TextBox 20"/>
          <p:cNvSpPr txBox="1"/>
          <p:nvPr/>
        </p:nvSpPr>
        <p:spPr>
          <a:xfrm>
            <a:off x="201805" y="4593446"/>
            <a:ext cx="8458659"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hlinkClick r:id="rId2"/>
              </a:rPr>
              <a:t>https://www.researchgate.net/figure/A-plot-of-the-gradient-descent-algorithm-left-and-the-stochastic-gradient-descent_fig1_303257470</a:t>
            </a:r>
            <a:endParaRPr kumimoji="0" lang="en-US" sz="1100" b="0" i="0" u="none" strike="noStrike" cap="none" spc="0" normalizeH="0" baseline="0" dirty="0">
              <a:ln>
                <a:noFill/>
              </a:ln>
              <a:solidFill>
                <a:srgbClr val="000000"/>
              </a:solidFill>
              <a:effectLst/>
              <a:uFillTx/>
              <a:sym typeface="Calibri"/>
            </a:endParaRPr>
          </a:p>
        </p:txBody>
      </p:sp>
      <p:sp>
        <p:nvSpPr>
          <p:cNvPr id="10" name="TextBox 9"/>
          <p:cNvSpPr txBox="1"/>
          <p:nvPr/>
        </p:nvSpPr>
        <p:spPr>
          <a:xfrm>
            <a:off x="3751118" y="914400"/>
            <a:ext cx="4644737"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Stochastic</a:t>
            </a:r>
            <a:r>
              <a:rPr kumimoji="0" lang="en-US" sz="1400" b="0" i="0" u="none" strike="noStrike" cap="none" spc="0" normalizeH="0" dirty="0">
                <a:ln>
                  <a:noFill/>
                </a:ln>
                <a:solidFill>
                  <a:srgbClr val="000000"/>
                </a:solidFill>
                <a:effectLst/>
                <a:uFillTx/>
                <a:latin typeface="+mn-lt"/>
                <a:ea typeface="+mn-ea"/>
                <a:cs typeface="+mn-cs"/>
                <a:sym typeface="Calibri"/>
              </a:rPr>
              <a:t> </a:t>
            </a:r>
            <a:r>
              <a:rPr kumimoji="0" lang="en-US" sz="1400" b="0" i="0" u="none" strike="noStrike" cap="none" spc="0" normalizeH="0" baseline="0" dirty="0">
                <a:ln>
                  <a:noFill/>
                </a:ln>
                <a:solidFill>
                  <a:srgbClr val="000000"/>
                </a:solidFill>
                <a:effectLst/>
                <a:uFillTx/>
                <a:latin typeface="+mn-lt"/>
                <a:ea typeface="+mn-ea"/>
                <a:cs typeface="+mn-cs"/>
                <a:sym typeface="Calibri"/>
              </a:rPr>
              <a:t>Gradient descent – helpful</a:t>
            </a:r>
            <a:r>
              <a:rPr kumimoji="0" lang="en-US" sz="1400" b="0" i="0" u="none" strike="noStrike" cap="none" spc="0" normalizeH="0" dirty="0">
                <a:ln>
                  <a:noFill/>
                </a:ln>
                <a:solidFill>
                  <a:srgbClr val="000000"/>
                </a:solidFill>
                <a:effectLst/>
                <a:uFillTx/>
                <a:latin typeface="+mn-lt"/>
                <a:ea typeface="+mn-ea"/>
                <a:cs typeface="+mn-cs"/>
                <a:sym typeface="Calibri"/>
              </a:rPr>
              <a:t> when the dataset is very huge with millions of records and thousands of features. But is has its own limitations.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aseline="0" dirty="0"/>
              <a:t>Batch</a:t>
            </a:r>
            <a:r>
              <a:rPr lang="en-US" sz="1400" dirty="0"/>
              <a:t> – Total number of examples used in a training iteration.</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Stochastic Gradient Descent – An extreme way of training iteration where each iteration will have only 1 example per batch. So, if you have 500 records, there would be 500 iterations. The examples are chosen at RANDOM and hence the name.</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4" name="Picture 3"/>
          <p:cNvPicPr>
            <a:picLocks noChangeAspect="1"/>
          </p:cNvPicPr>
          <p:nvPr/>
        </p:nvPicPr>
        <p:blipFill>
          <a:blip r:embed="rId3"/>
          <a:stretch>
            <a:fillRect/>
          </a:stretch>
        </p:blipFill>
        <p:spPr>
          <a:xfrm>
            <a:off x="71404" y="824841"/>
            <a:ext cx="3659609" cy="2227118"/>
          </a:xfrm>
          <a:prstGeom prst="rect">
            <a:avLst/>
          </a:prstGeom>
        </p:spPr>
      </p:pic>
      <p:sp>
        <p:nvSpPr>
          <p:cNvPr id="5" name="TextBox 4"/>
          <p:cNvSpPr txBox="1"/>
          <p:nvPr/>
        </p:nvSpPr>
        <p:spPr>
          <a:xfrm>
            <a:off x="297813" y="3210791"/>
            <a:ext cx="3433199"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Batch Gradient Descent vs Stochastic Gradient Descent</a:t>
            </a:r>
          </a:p>
        </p:txBody>
      </p:sp>
      <p:sp>
        <p:nvSpPr>
          <p:cNvPr id="18" name="Oval Callout 17"/>
          <p:cNvSpPr/>
          <p:nvPr/>
        </p:nvSpPr>
        <p:spPr>
          <a:xfrm>
            <a:off x="4287521" y="3376610"/>
            <a:ext cx="4317998" cy="925226"/>
          </a:xfrm>
          <a:prstGeom prst="wedgeEllipseCallout">
            <a:avLst/>
          </a:prstGeom>
          <a:solidFill>
            <a:srgbClr val="92D05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How to resolve issues due to batch gradient descent and stochastic gradient descent? Think…..</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41202750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Mini Batch Gradient Descent:</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18</a:t>
            </a:fld>
            <a:endParaRPr sz="1050">
              <a:latin typeface="Arial"/>
              <a:cs typeface="Arial"/>
            </a:endParaRPr>
          </a:p>
        </p:txBody>
      </p:sp>
      <p:cxnSp>
        <p:nvCxnSpPr>
          <p:cNvPr id="16" name="Straight Connector 15"/>
          <p:cNvCxnSpPr/>
          <p:nvPr/>
        </p:nvCxnSpPr>
        <p:spPr>
          <a:xfrm flipH="1">
            <a:off x="3751118" y="609599"/>
            <a:ext cx="10151" cy="1582883"/>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1" name="TextBox 20"/>
          <p:cNvSpPr txBox="1"/>
          <p:nvPr/>
        </p:nvSpPr>
        <p:spPr>
          <a:xfrm>
            <a:off x="201805" y="4593446"/>
            <a:ext cx="8458659"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hlinkClick r:id="rId2"/>
              </a:rPr>
              <a:t>https://www.researchgate.net/figure/A-plot-of-the-gradient-descent-algorithm-left-and-the-stochastic-gradient-descent_fig1_303257470</a:t>
            </a:r>
            <a:endParaRPr kumimoji="0" lang="en-US" sz="1100" b="0" i="0" u="none" strike="noStrike" cap="none" spc="0" normalizeH="0" baseline="0" dirty="0">
              <a:ln>
                <a:noFill/>
              </a:ln>
              <a:solidFill>
                <a:srgbClr val="000000"/>
              </a:solidFill>
              <a:effectLst/>
              <a:uFillTx/>
              <a:sym typeface="Calibri"/>
            </a:endParaRPr>
          </a:p>
        </p:txBody>
      </p:sp>
      <p:sp>
        <p:nvSpPr>
          <p:cNvPr id="10" name="TextBox 9"/>
          <p:cNvSpPr txBox="1"/>
          <p:nvPr/>
        </p:nvSpPr>
        <p:spPr>
          <a:xfrm>
            <a:off x="3751118" y="914400"/>
            <a:ext cx="4644737" cy="116954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Mini Batch</a:t>
            </a:r>
            <a:r>
              <a:rPr kumimoji="0" lang="en-US" sz="1400" b="0" i="0" u="none" strike="noStrike" cap="none" spc="0" normalizeH="0" dirty="0">
                <a:ln>
                  <a:noFill/>
                </a:ln>
                <a:solidFill>
                  <a:srgbClr val="000000"/>
                </a:solidFill>
                <a:effectLst/>
                <a:uFillTx/>
                <a:latin typeface="+mn-lt"/>
                <a:ea typeface="+mn-ea"/>
                <a:cs typeface="+mn-cs"/>
                <a:sym typeface="Calibri"/>
              </a:rPr>
              <a:t> </a:t>
            </a:r>
            <a:r>
              <a:rPr kumimoji="0" lang="en-US" sz="1400" b="0" i="0" u="none" strike="noStrike" cap="none" spc="0" normalizeH="0" baseline="0" dirty="0">
                <a:ln>
                  <a:noFill/>
                </a:ln>
                <a:solidFill>
                  <a:srgbClr val="000000"/>
                </a:solidFill>
                <a:effectLst/>
                <a:uFillTx/>
                <a:latin typeface="+mn-lt"/>
                <a:ea typeface="+mn-ea"/>
                <a:cs typeface="+mn-cs"/>
                <a:sym typeface="Calibri"/>
              </a:rPr>
              <a:t>Gradient descent – is a compromise between</a:t>
            </a:r>
            <a:r>
              <a:rPr kumimoji="0" lang="en-US" sz="1400" b="0" i="0" u="none" strike="noStrike" cap="none" spc="0" normalizeH="0" dirty="0">
                <a:ln>
                  <a:noFill/>
                </a:ln>
                <a:solidFill>
                  <a:srgbClr val="000000"/>
                </a:solidFill>
                <a:effectLst/>
                <a:uFillTx/>
                <a:latin typeface="+mn-lt"/>
                <a:ea typeface="+mn-ea"/>
                <a:cs typeface="+mn-cs"/>
                <a:sym typeface="Calibri"/>
              </a:rPr>
              <a:t> SGD and BGD.</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aseline="0" dirty="0"/>
              <a:t>Typically</a:t>
            </a:r>
            <a:r>
              <a:rPr lang="en-US" sz="1400" dirty="0"/>
              <a:t> contains 50-1000 examples chosen at random.</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latin typeface="+mn-lt"/>
                <a:ea typeface="+mn-ea"/>
                <a:cs typeface="+mn-cs"/>
                <a:sym typeface="Calibri"/>
              </a:rPr>
              <a:t>Helps</a:t>
            </a:r>
            <a:r>
              <a:rPr kumimoji="0" lang="en-US" sz="1400" b="0" i="0" u="none" strike="noStrike" cap="none" spc="0" normalizeH="0" dirty="0">
                <a:ln>
                  <a:noFill/>
                </a:ln>
                <a:solidFill>
                  <a:srgbClr val="000000"/>
                </a:solidFill>
                <a:effectLst/>
                <a:uFillTx/>
                <a:latin typeface="+mn-lt"/>
                <a:ea typeface="+mn-ea"/>
                <a:cs typeface="+mn-cs"/>
                <a:sym typeface="Calibri"/>
              </a:rPr>
              <a:t> reduce noise in SGD at the same time is effective compared to BGD.</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8" name="Picture 7"/>
          <p:cNvPicPr>
            <a:picLocks noChangeAspect="1"/>
          </p:cNvPicPr>
          <p:nvPr/>
        </p:nvPicPr>
        <p:blipFill>
          <a:blip r:embed="rId3"/>
          <a:stretch>
            <a:fillRect/>
          </a:stretch>
        </p:blipFill>
        <p:spPr>
          <a:xfrm>
            <a:off x="613064" y="2365543"/>
            <a:ext cx="7273636" cy="2227903"/>
          </a:xfrm>
          <a:prstGeom prst="rect">
            <a:avLst/>
          </a:prstGeom>
        </p:spPr>
      </p:pic>
      <p:pic>
        <p:nvPicPr>
          <p:cNvPr id="24" name="Picture 23"/>
          <p:cNvPicPr>
            <a:picLocks noChangeAspect="1"/>
          </p:cNvPicPr>
          <p:nvPr/>
        </p:nvPicPr>
        <p:blipFill>
          <a:blip r:embed="rId4"/>
          <a:stretch>
            <a:fillRect/>
          </a:stretch>
        </p:blipFill>
        <p:spPr>
          <a:xfrm>
            <a:off x="129606" y="769461"/>
            <a:ext cx="3309785" cy="1849048"/>
          </a:xfrm>
          <a:prstGeom prst="rect">
            <a:avLst/>
          </a:prstGeom>
        </p:spPr>
      </p:pic>
    </p:spTree>
    <p:extLst>
      <p:ext uri="{BB962C8B-B14F-4D97-AF65-F5344CB8AC3E}">
        <p14:creationId xmlns:p14="http://schemas.microsoft.com/office/powerpoint/2010/main" val="829137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19</a:t>
            </a:fld>
            <a:endParaRPr sz="1050">
              <a:latin typeface="Arial"/>
              <a:cs typeface="Arial"/>
            </a:endParaRPr>
          </a:p>
        </p:txBody>
      </p:sp>
      <p:sp>
        <p:nvSpPr>
          <p:cNvPr id="4" name="TextBox 3"/>
          <p:cNvSpPr txBox="1"/>
          <p:nvPr/>
        </p:nvSpPr>
        <p:spPr>
          <a:xfrm>
            <a:off x="508000" y="831273"/>
            <a:ext cx="248458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Import libraries</a:t>
            </a:r>
          </a:p>
        </p:txBody>
      </p:sp>
      <p:pic>
        <p:nvPicPr>
          <p:cNvPr id="5" name="Picture 4"/>
          <p:cNvPicPr>
            <a:picLocks noChangeAspect="1"/>
          </p:cNvPicPr>
          <p:nvPr/>
        </p:nvPicPr>
        <p:blipFill>
          <a:blip r:embed="rId2"/>
          <a:stretch>
            <a:fillRect/>
          </a:stretch>
        </p:blipFill>
        <p:spPr>
          <a:xfrm>
            <a:off x="507999" y="1306999"/>
            <a:ext cx="5048250" cy="2590800"/>
          </a:xfrm>
          <a:prstGeom prst="rect">
            <a:avLst/>
          </a:prstGeom>
        </p:spPr>
      </p:pic>
    </p:spTree>
    <p:extLst>
      <p:ext uri="{BB962C8B-B14F-4D97-AF65-F5344CB8AC3E}">
        <p14:creationId xmlns:p14="http://schemas.microsoft.com/office/powerpoint/2010/main" val="189773987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4384675" cy="331788"/>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Agenda</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a:t>
            </a:fld>
            <a:endParaRPr sz="1050">
              <a:latin typeface="Arial"/>
              <a:cs typeface="Arial"/>
            </a:endParaRPr>
          </a:p>
        </p:txBody>
      </p:sp>
      <p:sp>
        <p:nvSpPr>
          <p:cNvPr id="5" name="Rectangle 4"/>
          <p:cNvSpPr/>
          <p:nvPr/>
        </p:nvSpPr>
        <p:spPr>
          <a:xfrm>
            <a:off x="460243" y="1010228"/>
            <a:ext cx="6120586" cy="3046988"/>
          </a:xfrm>
          <a:prstGeom prst="rect">
            <a:avLst/>
          </a:prstGeom>
        </p:spPr>
        <p:txBody>
          <a:bodyPr wrap="none">
            <a:spAutoFit/>
          </a:bodyPr>
          <a:lstStyle/>
          <a:p>
            <a:pPr marL="342900" indent="-342900">
              <a:buFont typeface="Wingdings" panose="05000000000000000000" pitchFamily="2" charset="2"/>
              <a:buChar char="q"/>
            </a:pPr>
            <a:r>
              <a:rPr lang="en-US" sz="1600" dirty="0"/>
              <a:t>What is an Artificial Neural Network?</a:t>
            </a:r>
          </a:p>
          <a:p>
            <a:pPr marL="342900" indent="-342900">
              <a:buFont typeface="Wingdings" panose="05000000000000000000" pitchFamily="2" charset="2"/>
              <a:buChar char="q"/>
            </a:pPr>
            <a:r>
              <a:rPr lang="en-US" sz="1600" dirty="0"/>
              <a:t>Biological neurons.</a:t>
            </a:r>
          </a:p>
          <a:p>
            <a:pPr marL="342900" indent="-342900">
              <a:buFont typeface="Wingdings" panose="05000000000000000000" pitchFamily="2" charset="2"/>
              <a:buChar char="q"/>
            </a:pPr>
            <a:r>
              <a:rPr lang="en-US" sz="1600" dirty="0"/>
              <a:t>How does ANN work?</a:t>
            </a:r>
          </a:p>
          <a:p>
            <a:pPr marL="342900" indent="-342900">
              <a:buFont typeface="Wingdings" panose="05000000000000000000" pitchFamily="2" charset="2"/>
              <a:buChar char="q"/>
            </a:pPr>
            <a:r>
              <a:rPr lang="en-US" sz="1600" dirty="0"/>
              <a:t>Activation functions.</a:t>
            </a:r>
          </a:p>
          <a:p>
            <a:pPr marL="342900" indent="-342900">
              <a:buFont typeface="Wingdings" panose="05000000000000000000" pitchFamily="2" charset="2"/>
              <a:buChar char="q"/>
            </a:pPr>
            <a:r>
              <a:rPr lang="en-US" sz="1600" dirty="0"/>
              <a:t>XOR Gate using ANN – Forward propagation and Back propagation.</a:t>
            </a:r>
          </a:p>
          <a:p>
            <a:pPr marL="342900" indent="-342900">
              <a:buFont typeface="Wingdings" panose="05000000000000000000" pitchFamily="2" charset="2"/>
              <a:buChar char="q"/>
            </a:pPr>
            <a:r>
              <a:rPr lang="en-US" sz="1600" dirty="0"/>
              <a:t>Loss.</a:t>
            </a:r>
          </a:p>
          <a:p>
            <a:pPr marL="342900" indent="-342900">
              <a:buFont typeface="Wingdings" panose="05000000000000000000" pitchFamily="2" charset="2"/>
              <a:buChar char="q"/>
            </a:pPr>
            <a:r>
              <a:rPr lang="en-US" sz="1600" dirty="0"/>
              <a:t>Loss functions in ANN.</a:t>
            </a:r>
          </a:p>
          <a:p>
            <a:pPr marL="342900" indent="-342900">
              <a:buFont typeface="Wingdings" panose="05000000000000000000" pitchFamily="2" charset="2"/>
              <a:buChar char="q"/>
            </a:pPr>
            <a:r>
              <a:rPr lang="en-US" sz="1600" dirty="0"/>
              <a:t>Gradient Descent.</a:t>
            </a:r>
          </a:p>
          <a:p>
            <a:pPr marL="342900" indent="-342900">
              <a:buFont typeface="Wingdings" panose="05000000000000000000" pitchFamily="2" charset="2"/>
              <a:buChar char="q"/>
            </a:pPr>
            <a:r>
              <a:rPr lang="en-US" sz="1600" dirty="0"/>
              <a:t>Gradient Descent – how it works.</a:t>
            </a:r>
          </a:p>
          <a:p>
            <a:pPr marL="342900" indent="-342900">
              <a:buFont typeface="Wingdings" panose="05000000000000000000" pitchFamily="2" charset="2"/>
              <a:buChar char="q"/>
            </a:pPr>
            <a:r>
              <a:rPr lang="en-US" sz="1600" dirty="0"/>
              <a:t>Stochastic Gradient Descent.</a:t>
            </a:r>
          </a:p>
          <a:p>
            <a:pPr marL="342900" indent="-342900">
              <a:buFont typeface="Wingdings" panose="05000000000000000000" pitchFamily="2" charset="2"/>
              <a:buChar char="q"/>
            </a:pPr>
            <a:r>
              <a:rPr lang="en-US" sz="1600" dirty="0"/>
              <a:t>Batch Gradient Descent.</a:t>
            </a:r>
          </a:p>
          <a:p>
            <a:pPr marL="342900" indent="-342900">
              <a:buFont typeface="Wingdings" panose="05000000000000000000" pitchFamily="2" charset="2"/>
              <a:buChar char="q"/>
            </a:pPr>
            <a:r>
              <a:rPr lang="en-US" sz="1600" dirty="0"/>
              <a:t>Sample Demo.</a:t>
            </a:r>
          </a:p>
        </p:txBody>
      </p:sp>
    </p:spTree>
    <p:extLst>
      <p:ext uri="{BB962C8B-B14F-4D97-AF65-F5344CB8AC3E}">
        <p14:creationId xmlns:p14="http://schemas.microsoft.com/office/powerpoint/2010/main" val="426654472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20</a:t>
            </a:fld>
            <a:endParaRPr sz="1050">
              <a:latin typeface="Arial"/>
              <a:cs typeface="Arial"/>
            </a:endParaRPr>
          </a:p>
        </p:txBody>
      </p:sp>
      <p:sp>
        <p:nvSpPr>
          <p:cNvPr id="4" name="TextBox 3"/>
          <p:cNvSpPr txBox="1"/>
          <p:nvPr/>
        </p:nvSpPr>
        <p:spPr>
          <a:xfrm>
            <a:off x="508000" y="831273"/>
            <a:ext cx="484331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Create dataset,</a:t>
            </a:r>
            <a:r>
              <a:rPr kumimoji="0" lang="en-US" sz="1400" b="0" i="0" u="none" strike="noStrike" cap="none" spc="0" normalizeH="0" dirty="0">
                <a:ln>
                  <a:noFill/>
                </a:ln>
                <a:solidFill>
                  <a:srgbClr val="000000"/>
                </a:solidFill>
                <a:effectLst/>
                <a:uFillTx/>
                <a:latin typeface="+mn-lt"/>
                <a:ea typeface="+mn-ea"/>
                <a:cs typeface="+mn-cs"/>
                <a:sym typeface="Calibri"/>
              </a:rPr>
              <a:t> scale the dataset and split the dataset</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2"/>
          <a:stretch>
            <a:fillRect/>
          </a:stretch>
        </p:blipFill>
        <p:spPr>
          <a:xfrm>
            <a:off x="507999" y="1395250"/>
            <a:ext cx="7219950" cy="2124075"/>
          </a:xfrm>
          <a:prstGeom prst="rect">
            <a:avLst/>
          </a:prstGeom>
        </p:spPr>
      </p:pic>
    </p:spTree>
    <p:extLst>
      <p:ext uri="{BB962C8B-B14F-4D97-AF65-F5344CB8AC3E}">
        <p14:creationId xmlns:p14="http://schemas.microsoft.com/office/powerpoint/2010/main" val="29702918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21</a:t>
            </a:fld>
            <a:endParaRPr sz="1050">
              <a:latin typeface="Arial"/>
              <a:cs typeface="Arial"/>
            </a:endParaRPr>
          </a:p>
        </p:txBody>
      </p:sp>
      <p:sp>
        <p:nvSpPr>
          <p:cNvPr id="4" name="TextBox 3"/>
          <p:cNvSpPr txBox="1"/>
          <p:nvPr/>
        </p:nvSpPr>
        <p:spPr>
          <a:xfrm>
            <a:off x="508000" y="831273"/>
            <a:ext cx="484331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Create the model and add layers</a:t>
            </a:r>
            <a:r>
              <a:rPr kumimoji="0" lang="en-US" sz="1400" b="0" i="0" u="none" strike="noStrike" cap="none" spc="0" normalizeH="0" dirty="0">
                <a:ln>
                  <a:noFill/>
                </a:ln>
                <a:solidFill>
                  <a:srgbClr val="000000"/>
                </a:solidFill>
                <a:effectLst/>
                <a:uFillTx/>
                <a:latin typeface="+mn-lt"/>
                <a:ea typeface="+mn-ea"/>
                <a:cs typeface="+mn-cs"/>
                <a:sym typeface="Calibri"/>
              </a:rPr>
              <a:t> to the model</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2"/>
          <a:stretch>
            <a:fillRect/>
          </a:stretch>
        </p:blipFill>
        <p:spPr>
          <a:xfrm>
            <a:off x="402906" y="1184257"/>
            <a:ext cx="8286750" cy="3086100"/>
          </a:xfrm>
          <a:prstGeom prst="rect">
            <a:avLst/>
          </a:prstGeom>
        </p:spPr>
      </p:pic>
    </p:spTree>
    <p:extLst>
      <p:ext uri="{BB962C8B-B14F-4D97-AF65-F5344CB8AC3E}">
        <p14:creationId xmlns:p14="http://schemas.microsoft.com/office/powerpoint/2010/main" val="34523128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22</a:t>
            </a:fld>
            <a:endParaRPr sz="1050">
              <a:latin typeface="Arial"/>
              <a:cs typeface="Arial"/>
            </a:endParaRPr>
          </a:p>
        </p:txBody>
      </p:sp>
      <p:sp>
        <p:nvSpPr>
          <p:cNvPr id="4" name="TextBox 3"/>
          <p:cNvSpPr txBox="1"/>
          <p:nvPr/>
        </p:nvSpPr>
        <p:spPr>
          <a:xfrm>
            <a:off x="507999" y="831273"/>
            <a:ext cx="77319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Create optimizer and compile</a:t>
            </a:r>
            <a:r>
              <a:rPr kumimoji="0" lang="en-US" sz="1400" b="0" i="0" u="none" strike="noStrike" cap="none" spc="0" normalizeH="0" dirty="0">
                <a:ln>
                  <a:noFill/>
                </a:ln>
                <a:solidFill>
                  <a:srgbClr val="000000"/>
                </a:solidFill>
                <a:effectLst/>
                <a:uFillTx/>
                <a:latin typeface="+mn-lt"/>
                <a:ea typeface="+mn-ea"/>
                <a:cs typeface="+mn-cs"/>
                <a:sym typeface="Calibri"/>
              </a:rPr>
              <a:t> the model. Add the optimizer to the compile method of the model.</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15" name="TextBox 14"/>
          <p:cNvSpPr txBox="1"/>
          <p:nvPr/>
        </p:nvSpPr>
        <p:spPr>
          <a:xfrm>
            <a:off x="508000" y="2154313"/>
            <a:ext cx="77319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Fit the data to the model</a:t>
            </a:r>
            <a:r>
              <a:rPr kumimoji="0" lang="en-US" sz="1400" b="0" i="0" u="none" strike="noStrike" cap="none" spc="0" normalizeH="0" dirty="0">
                <a:ln>
                  <a:noFill/>
                </a:ln>
                <a:solidFill>
                  <a:srgbClr val="000000"/>
                </a:solidFill>
                <a:effectLst/>
                <a:uFillTx/>
                <a:latin typeface="+mn-lt"/>
                <a:ea typeface="+mn-ea"/>
                <a:cs typeface="+mn-cs"/>
                <a:sym typeface="Calibri"/>
              </a:rPr>
              <a:t> and start training the model</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2"/>
          <a:stretch>
            <a:fillRect/>
          </a:stretch>
        </p:blipFill>
        <p:spPr>
          <a:xfrm>
            <a:off x="586740" y="1409390"/>
            <a:ext cx="5067300" cy="647700"/>
          </a:xfrm>
          <a:prstGeom prst="rect">
            <a:avLst/>
          </a:prstGeom>
        </p:spPr>
      </p:pic>
      <p:pic>
        <p:nvPicPr>
          <p:cNvPr id="7" name="Picture 6"/>
          <p:cNvPicPr>
            <a:picLocks noChangeAspect="1"/>
          </p:cNvPicPr>
          <p:nvPr/>
        </p:nvPicPr>
        <p:blipFill>
          <a:blip r:embed="rId3"/>
          <a:stretch>
            <a:fillRect/>
          </a:stretch>
        </p:blipFill>
        <p:spPr>
          <a:xfrm>
            <a:off x="586740" y="2771460"/>
            <a:ext cx="8039100" cy="476250"/>
          </a:xfrm>
          <a:prstGeom prst="rect">
            <a:avLst/>
          </a:prstGeom>
        </p:spPr>
      </p:pic>
    </p:spTree>
    <p:extLst>
      <p:ext uri="{BB962C8B-B14F-4D97-AF65-F5344CB8AC3E}">
        <p14:creationId xmlns:p14="http://schemas.microsoft.com/office/powerpoint/2010/main" val="2549689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23</a:t>
            </a:fld>
            <a:endParaRPr sz="1050">
              <a:latin typeface="Arial"/>
              <a:cs typeface="Arial"/>
            </a:endParaRPr>
          </a:p>
        </p:txBody>
      </p:sp>
      <p:sp>
        <p:nvSpPr>
          <p:cNvPr id="4" name="TextBox 3"/>
          <p:cNvSpPr txBox="1"/>
          <p:nvPr/>
        </p:nvSpPr>
        <p:spPr>
          <a:xfrm>
            <a:off x="507999" y="831273"/>
            <a:ext cx="77319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Details of random epoch is given below. A total of 100 epochs will be available in the logs.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2" name="Picture 1"/>
          <p:cNvPicPr>
            <a:picLocks noChangeAspect="1"/>
          </p:cNvPicPr>
          <p:nvPr/>
        </p:nvPicPr>
        <p:blipFill>
          <a:blip r:embed="rId2"/>
          <a:stretch>
            <a:fillRect/>
          </a:stretch>
        </p:blipFill>
        <p:spPr>
          <a:xfrm>
            <a:off x="508000" y="2075557"/>
            <a:ext cx="3683636" cy="2724249"/>
          </a:xfrm>
          <a:prstGeom prst="rect">
            <a:avLst/>
          </a:prstGeom>
        </p:spPr>
      </p:pic>
      <p:pic>
        <p:nvPicPr>
          <p:cNvPr id="5" name="Picture 4"/>
          <p:cNvPicPr>
            <a:picLocks noChangeAspect="1"/>
          </p:cNvPicPr>
          <p:nvPr/>
        </p:nvPicPr>
        <p:blipFill>
          <a:blip r:embed="rId3"/>
          <a:stretch>
            <a:fillRect/>
          </a:stretch>
        </p:blipFill>
        <p:spPr>
          <a:xfrm>
            <a:off x="4287520" y="1974331"/>
            <a:ext cx="3750583" cy="2825475"/>
          </a:xfrm>
          <a:prstGeom prst="rect">
            <a:avLst/>
          </a:prstGeom>
        </p:spPr>
      </p:pic>
      <p:sp>
        <p:nvSpPr>
          <p:cNvPr id="8" name="TextBox 7"/>
          <p:cNvSpPr txBox="1"/>
          <p:nvPr/>
        </p:nvSpPr>
        <p:spPr>
          <a:xfrm>
            <a:off x="623455" y="1444336"/>
            <a:ext cx="215091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Epoch info from first 15 logs</a:t>
            </a:r>
            <a:endParaRPr kumimoji="0" lang="en-US" sz="1400" b="0" i="0" u="none" strike="noStrike" cap="none" spc="0" normalizeH="0" baseline="0" dirty="0">
              <a:ln>
                <a:noFill/>
              </a:ln>
              <a:solidFill>
                <a:srgbClr val="000000"/>
              </a:solidFill>
              <a:effectLst/>
              <a:uFillTx/>
              <a:sym typeface="Calibri"/>
            </a:endParaRPr>
          </a:p>
        </p:txBody>
      </p:sp>
      <p:sp>
        <p:nvSpPr>
          <p:cNvPr id="20" name="TextBox 19"/>
          <p:cNvSpPr txBox="1"/>
          <p:nvPr/>
        </p:nvSpPr>
        <p:spPr>
          <a:xfrm>
            <a:off x="4838701" y="1442848"/>
            <a:ext cx="215091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Epoch info from last 15 logs</a:t>
            </a:r>
            <a:endParaRPr kumimoji="0" lang="en-US" sz="14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302763057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24</a:t>
            </a:fld>
            <a:endParaRPr sz="1050">
              <a:latin typeface="Arial"/>
              <a:cs typeface="Arial"/>
            </a:endParaRPr>
          </a:p>
        </p:txBody>
      </p:sp>
      <p:sp>
        <p:nvSpPr>
          <p:cNvPr id="4" name="TextBox 3"/>
          <p:cNvSpPr txBox="1"/>
          <p:nvPr/>
        </p:nvSpPr>
        <p:spPr>
          <a:xfrm>
            <a:off x="507999" y="831273"/>
            <a:ext cx="77319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Evaluate the model and calculate the loss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2"/>
          <a:stretch>
            <a:fillRect/>
          </a:stretch>
        </p:blipFill>
        <p:spPr>
          <a:xfrm>
            <a:off x="556029" y="1211170"/>
            <a:ext cx="5143500" cy="1952625"/>
          </a:xfrm>
          <a:prstGeom prst="rect">
            <a:avLst/>
          </a:prstGeom>
        </p:spPr>
      </p:pic>
    </p:spTree>
    <p:extLst>
      <p:ext uri="{BB962C8B-B14F-4D97-AF65-F5344CB8AC3E}">
        <p14:creationId xmlns:p14="http://schemas.microsoft.com/office/powerpoint/2010/main" val="22575465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25</a:t>
            </a:fld>
            <a:endParaRPr sz="1050">
              <a:latin typeface="Arial"/>
              <a:cs typeface="Arial"/>
            </a:endParaRPr>
          </a:p>
        </p:txBody>
      </p:sp>
      <p:sp>
        <p:nvSpPr>
          <p:cNvPr id="4" name="TextBox 3"/>
          <p:cNvSpPr txBox="1"/>
          <p:nvPr/>
        </p:nvSpPr>
        <p:spPr>
          <a:xfrm>
            <a:off x="507999" y="831273"/>
            <a:ext cx="77319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Plot the training and test loss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15" name="Picture 14"/>
          <p:cNvPicPr>
            <a:picLocks noChangeAspect="1"/>
          </p:cNvPicPr>
          <p:nvPr/>
        </p:nvPicPr>
        <p:blipFill>
          <a:blip r:embed="rId2"/>
          <a:stretch>
            <a:fillRect/>
          </a:stretch>
        </p:blipFill>
        <p:spPr>
          <a:xfrm>
            <a:off x="508000" y="1142206"/>
            <a:ext cx="5772150" cy="3657600"/>
          </a:xfrm>
          <a:prstGeom prst="rect">
            <a:avLst/>
          </a:prstGeom>
        </p:spPr>
      </p:pic>
    </p:spTree>
    <p:extLst>
      <p:ext uri="{BB962C8B-B14F-4D97-AF65-F5344CB8AC3E}">
        <p14:creationId xmlns:p14="http://schemas.microsoft.com/office/powerpoint/2010/main" val="35807718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26</a:t>
            </a:fld>
            <a:endParaRPr sz="1050">
              <a:latin typeface="Arial"/>
              <a:cs typeface="Arial"/>
            </a:endParaRPr>
          </a:p>
        </p:txBody>
      </p:sp>
      <p:sp>
        <p:nvSpPr>
          <p:cNvPr id="4" name="TextBox 3"/>
          <p:cNvSpPr txBox="1"/>
          <p:nvPr/>
        </p:nvSpPr>
        <p:spPr>
          <a:xfrm>
            <a:off x="507999" y="831273"/>
            <a:ext cx="77319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Let us try the same model with error = Mean absolute error</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2" name="Picture 1"/>
          <p:cNvPicPr>
            <a:picLocks noChangeAspect="1"/>
          </p:cNvPicPr>
          <p:nvPr/>
        </p:nvPicPr>
        <p:blipFill>
          <a:blip r:embed="rId2"/>
          <a:stretch>
            <a:fillRect/>
          </a:stretch>
        </p:blipFill>
        <p:spPr>
          <a:xfrm>
            <a:off x="390525" y="1309687"/>
            <a:ext cx="8362950" cy="2524125"/>
          </a:xfrm>
          <a:prstGeom prst="rect">
            <a:avLst/>
          </a:prstGeom>
        </p:spPr>
      </p:pic>
    </p:spTree>
    <p:extLst>
      <p:ext uri="{BB962C8B-B14F-4D97-AF65-F5344CB8AC3E}">
        <p14:creationId xmlns:p14="http://schemas.microsoft.com/office/powerpoint/2010/main" val="16598041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27</a:t>
            </a:fld>
            <a:endParaRPr sz="1050">
              <a:latin typeface="Arial"/>
              <a:cs typeface="Arial"/>
            </a:endParaRPr>
          </a:p>
        </p:txBody>
      </p:sp>
      <p:sp>
        <p:nvSpPr>
          <p:cNvPr id="4" name="TextBox 3"/>
          <p:cNvSpPr txBox="1"/>
          <p:nvPr/>
        </p:nvSpPr>
        <p:spPr>
          <a:xfrm>
            <a:off x="508000" y="831273"/>
            <a:ext cx="77319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Let us try the same model with error = Mean absolute error</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6" name="Picture 5"/>
          <p:cNvPicPr>
            <a:picLocks noChangeAspect="1"/>
          </p:cNvPicPr>
          <p:nvPr/>
        </p:nvPicPr>
        <p:blipFill>
          <a:blip r:embed="rId2"/>
          <a:stretch>
            <a:fillRect/>
          </a:stretch>
        </p:blipFill>
        <p:spPr>
          <a:xfrm>
            <a:off x="434340" y="1163879"/>
            <a:ext cx="8191500" cy="361950"/>
          </a:xfrm>
          <a:prstGeom prst="rect">
            <a:avLst/>
          </a:prstGeom>
        </p:spPr>
      </p:pic>
      <p:pic>
        <p:nvPicPr>
          <p:cNvPr id="7" name="Picture 6"/>
          <p:cNvPicPr>
            <a:picLocks noChangeAspect="1"/>
          </p:cNvPicPr>
          <p:nvPr/>
        </p:nvPicPr>
        <p:blipFill>
          <a:blip r:embed="rId3"/>
          <a:stretch>
            <a:fillRect/>
          </a:stretch>
        </p:blipFill>
        <p:spPr>
          <a:xfrm>
            <a:off x="516321" y="1685149"/>
            <a:ext cx="4041198" cy="2955336"/>
          </a:xfrm>
          <a:prstGeom prst="rect">
            <a:avLst/>
          </a:prstGeom>
        </p:spPr>
      </p:pic>
      <p:pic>
        <p:nvPicPr>
          <p:cNvPr id="8" name="Picture 7"/>
          <p:cNvPicPr>
            <a:picLocks noChangeAspect="1"/>
          </p:cNvPicPr>
          <p:nvPr/>
        </p:nvPicPr>
        <p:blipFill>
          <a:blip r:embed="rId4"/>
          <a:stretch>
            <a:fillRect/>
          </a:stretch>
        </p:blipFill>
        <p:spPr>
          <a:xfrm>
            <a:off x="4689623" y="1758184"/>
            <a:ext cx="3936217" cy="3041622"/>
          </a:xfrm>
          <a:prstGeom prst="rect">
            <a:avLst/>
          </a:prstGeom>
        </p:spPr>
      </p:pic>
    </p:spTree>
    <p:extLst>
      <p:ext uri="{BB962C8B-B14F-4D97-AF65-F5344CB8AC3E}">
        <p14:creationId xmlns:p14="http://schemas.microsoft.com/office/powerpoint/2010/main" val="22794763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28</a:t>
            </a:fld>
            <a:endParaRPr sz="1050">
              <a:latin typeface="Arial"/>
              <a:cs typeface="Arial"/>
            </a:endParaRPr>
          </a:p>
        </p:txBody>
      </p:sp>
      <p:sp>
        <p:nvSpPr>
          <p:cNvPr id="4" name="TextBox 3"/>
          <p:cNvSpPr txBox="1"/>
          <p:nvPr/>
        </p:nvSpPr>
        <p:spPr>
          <a:xfrm>
            <a:off x="508000" y="831273"/>
            <a:ext cx="77319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Let us try the same model with error = Mean absolute error</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2" name="Picture 1"/>
          <p:cNvPicPr>
            <a:picLocks noChangeAspect="1"/>
          </p:cNvPicPr>
          <p:nvPr/>
        </p:nvPicPr>
        <p:blipFill>
          <a:blip r:embed="rId2"/>
          <a:stretch>
            <a:fillRect/>
          </a:stretch>
        </p:blipFill>
        <p:spPr>
          <a:xfrm>
            <a:off x="508000" y="1546782"/>
            <a:ext cx="4552950" cy="1571625"/>
          </a:xfrm>
          <a:prstGeom prst="rect">
            <a:avLst/>
          </a:prstGeom>
        </p:spPr>
      </p:pic>
    </p:spTree>
    <p:extLst>
      <p:ext uri="{BB962C8B-B14F-4D97-AF65-F5344CB8AC3E}">
        <p14:creationId xmlns:p14="http://schemas.microsoft.com/office/powerpoint/2010/main" val="12314588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Sample ANN-Demo</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29</a:t>
            </a:fld>
            <a:endParaRPr sz="1050">
              <a:latin typeface="Arial"/>
              <a:cs typeface="Arial"/>
            </a:endParaRPr>
          </a:p>
        </p:txBody>
      </p:sp>
      <p:sp>
        <p:nvSpPr>
          <p:cNvPr id="4" name="TextBox 3"/>
          <p:cNvSpPr txBox="1"/>
          <p:nvPr/>
        </p:nvSpPr>
        <p:spPr>
          <a:xfrm>
            <a:off x="508000" y="831273"/>
            <a:ext cx="7731992"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Let us try the same model with error = Mean absolute error</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5" name="Picture 4"/>
          <p:cNvPicPr>
            <a:picLocks noChangeAspect="1"/>
          </p:cNvPicPr>
          <p:nvPr/>
        </p:nvPicPr>
        <p:blipFill>
          <a:blip r:embed="rId2"/>
          <a:stretch>
            <a:fillRect/>
          </a:stretch>
        </p:blipFill>
        <p:spPr>
          <a:xfrm>
            <a:off x="1506971" y="1264332"/>
            <a:ext cx="5734050" cy="3476625"/>
          </a:xfrm>
          <a:prstGeom prst="rect">
            <a:avLst/>
          </a:prstGeom>
        </p:spPr>
      </p:pic>
    </p:spTree>
    <p:extLst>
      <p:ext uri="{BB962C8B-B14F-4D97-AF65-F5344CB8AC3E}">
        <p14:creationId xmlns:p14="http://schemas.microsoft.com/office/powerpoint/2010/main" val="36788302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5550195" cy="382797"/>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What is an Artificial Neural Network?</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3</a:t>
            </a:fld>
            <a:endParaRPr sz="1050">
              <a:latin typeface="Arial"/>
              <a:cs typeface="Arial"/>
            </a:endParaRPr>
          </a:p>
        </p:txBody>
      </p:sp>
      <p:sp>
        <p:nvSpPr>
          <p:cNvPr id="14" name="TextBox 13"/>
          <p:cNvSpPr txBox="1"/>
          <p:nvPr/>
        </p:nvSpPr>
        <p:spPr>
          <a:xfrm>
            <a:off x="4657876" y="1436207"/>
            <a:ext cx="4075127"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AutoNum type="arabicPeriod"/>
            </a:pPr>
            <a:r>
              <a:rPr lang="en-US" sz="1400" dirty="0"/>
              <a:t>A computational model based on the structure and functions of biological neurons.</a:t>
            </a:r>
          </a:p>
          <a:p>
            <a:pPr marL="342900" indent="-342900">
              <a:buAutoNum type="arabicPeriod"/>
            </a:pPr>
            <a:r>
              <a:rPr kumimoji="0" lang="en-US" sz="1400" b="0" i="0" u="none" strike="noStrike" cap="none" spc="0" normalizeH="0" baseline="0" dirty="0">
                <a:ln>
                  <a:noFill/>
                </a:ln>
                <a:solidFill>
                  <a:srgbClr val="000000"/>
                </a:solidFill>
                <a:effectLst/>
                <a:uFillTx/>
                <a:sym typeface="Calibri"/>
              </a:rPr>
              <a:t>Learns</a:t>
            </a:r>
            <a:r>
              <a:rPr kumimoji="0" lang="en-US" sz="1400" b="0" i="0" u="none" strike="noStrike" cap="none" spc="0" normalizeH="0" dirty="0">
                <a:ln>
                  <a:noFill/>
                </a:ln>
                <a:solidFill>
                  <a:srgbClr val="000000"/>
                </a:solidFill>
                <a:effectLst/>
                <a:uFillTx/>
                <a:sym typeface="Calibri"/>
              </a:rPr>
              <a:t> by observing the datasets and thus helps find patterns in the data being fed.</a:t>
            </a:r>
          </a:p>
          <a:p>
            <a:pPr marL="342900" indent="-342900">
              <a:buAutoNum type="arabicPeriod"/>
            </a:pPr>
            <a:r>
              <a:rPr kumimoji="0" lang="en-US" sz="1400" b="0" i="0" u="none" strike="noStrike" cap="none" spc="0" normalizeH="0" baseline="0" dirty="0">
                <a:ln>
                  <a:noFill/>
                </a:ln>
                <a:solidFill>
                  <a:srgbClr val="000000"/>
                </a:solidFill>
                <a:effectLst/>
                <a:uFillTx/>
                <a:sym typeface="Calibri"/>
              </a:rPr>
              <a:t>A basic</a:t>
            </a:r>
            <a:r>
              <a:rPr kumimoji="0" lang="en-US" sz="1400" b="0" i="0" u="none" strike="noStrike" cap="none" spc="0" normalizeH="0" dirty="0">
                <a:ln>
                  <a:noFill/>
                </a:ln>
                <a:solidFill>
                  <a:srgbClr val="000000"/>
                </a:solidFill>
                <a:effectLst/>
                <a:uFillTx/>
                <a:sym typeface="Calibri"/>
              </a:rPr>
              <a:t> ANN has three layers</a:t>
            </a:r>
            <a:r>
              <a:rPr lang="en-US" sz="1400" dirty="0"/>
              <a:t> – Input layer, Hidden layer and the Output layer.</a:t>
            </a:r>
          </a:p>
          <a:p>
            <a:pPr marL="342900" indent="-342900">
              <a:buAutoNum type="arabicPeriod"/>
            </a:pPr>
            <a:r>
              <a:rPr lang="en-US" sz="1400" dirty="0"/>
              <a:t>They learn in batches of data and hence they are slightly economical and quicker too.</a:t>
            </a:r>
          </a:p>
          <a:p>
            <a:pPr marL="342900" indent="-342900">
              <a:buAutoNum type="arabicPeriod"/>
            </a:pPr>
            <a:r>
              <a:rPr lang="en-US" sz="1400" dirty="0"/>
              <a:t>There are two types of ANNs – Feed forward and Feed backward.</a:t>
            </a:r>
          </a:p>
        </p:txBody>
      </p:sp>
      <p:sp>
        <p:nvSpPr>
          <p:cNvPr id="5" name="TextBox 4"/>
          <p:cNvSpPr txBox="1"/>
          <p:nvPr/>
        </p:nvSpPr>
        <p:spPr>
          <a:xfrm>
            <a:off x="508000" y="4509582"/>
            <a:ext cx="7048938" cy="26160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hlinkClick r:id="rId2"/>
              </a:rPr>
              <a:t>https://upload.wikimedia.org/wikipedia/commons/2/28/Artificial_neural_network_image_recognition.png</a:t>
            </a:r>
            <a:endParaRPr kumimoji="0" lang="en-US" sz="1100" b="0" i="0" u="none" strike="noStrike" cap="none" spc="0" normalizeH="0" baseline="0" dirty="0">
              <a:ln>
                <a:noFill/>
              </a:ln>
              <a:solidFill>
                <a:srgbClr val="000000"/>
              </a:solidFill>
              <a:effectLst/>
              <a:uFillTx/>
              <a:sym typeface="Calibri"/>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4704" y="1015808"/>
            <a:ext cx="3832816" cy="3318455"/>
          </a:xfrm>
          <a:prstGeom prst="rect">
            <a:avLst/>
          </a:prstGeom>
        </p:spPr>
      </p:pic>
    </p:spTree>
    <p:extLst>
      <p:ext uri="{BB962C8B-B14F-4D97-AF65-F5344CB8AC3E}">
        <p14:creationId xmlns:p14="http://schemas.microsoft.com/office/powerpoint/2010/main" val="8614630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52170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Thanks!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4" y="4799806"/>
            <a:ext cx="210185" cy="172527"/>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30</a:t>
            </a:fld>
            <a:endParaRPr sz="1050">
              <a:latin typeface="Arial"/>
              <a:cs typeface="Arial"/>
            </a:endParaRPr>
          </a:p>
        </p:txBody>
      </p:sp>
      <p:sp>
        <p:nvSpPr>
          <p:cNvPr id="4" name="TextBox 3"/>
          <p:cNvSpPr txBox="1"/>
          <p:nvPr/>
        </p:nvSpPr>
        <p:spPr>
          <a:xfrm>
            <a:off x="3687618" y="3801012"/>
            <a:ext cx="1040245"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dirty="0"/>
              <a:t>Thanks!</a:t>
            </a:r>
            <a:endParaRPr kumimoji="0" lang="en-US" b="0" i="0" u="none" strike="noStrike" cap="none" spc="0" normalizeH="0" baseline="0" dirty="0">
              <a:ln>
                <a:noFill/>
              </a:ln>
              <a:solidFill>
                <a:srgbClr val="000000"/>
              </a:solidFill>
              <a:effectLst/>
              <a:uFillTx/>
              <a:sym typeface="Calibri"/>
            </a:endParaRPr>
          </a:p>
        </p:txBody>
      </p:sp>
      <p:sp>
        <p:nvSpPr>
          <p:cNvPr id="2" name="TextBox 1"/>
          <p:cNvSpPr txBox="1"/>
          <p:nvPr/>
        </p:nvSpPr>
        <p:spPr>
          <a:xfrm>
            <a:off x="665018" y="976746"/>
            <a:ext cx="5693064" cy="20313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Try it yourself:</a:t>
            </a:r>
          </a:p>
          <a:p>
            <a:pPr marL="0" marR="0" indent="0" algn="l" defTabSz="457200" rtl="0" fontAlgn="auto" latinLnBrk="0" hangingPunct="0">
              <a:lnSpc>
                <a:spcPct val="100000"/>
              </a:lnSpc>
              <a:spcBef>
                <a:spcPts val="0"/>
              </a:spcBef>
              <a:spcAft>
                <a:spcPts val="0"/>
              </a:spcAft>
              <a:buClrTx/>
              <a:buSzTx/>
              <a:buFontTx/>
              <a:buNone/>
              <a:tabLst/>
            </a:pPr>
            <a:endParaRPr kumimoji="0" lang="en-US" sz="1400" b="0" i="0" u="none" strike="noStrike" cap="none" spc="0" normalizeH="0" baseline="0" dirty="0">
              <a:ln>
                <a:noFill/>
              </a:ln>
              <a:solidFill>
                <a:srgbClr val="000000"/>
              </a:solidFill>
              <a:effectLst/>
              <a:uFillTx/>
              <a:sym typeface="Calibri"/>
            </a:endParaRPr>
          </a:p>
          <a:p>
            <a:pPr marL="342900" indent="-342900">
              <a:buAutoNum type="arabicPeriod"/>
            </a:pPr>
            <a:r>
              <a:rPr lang="en-US" sz="1400" dirty="0"/>
              <a:t>Create a simple ANN model and try calculating error metric using mean square logarithmic error. What difference do you see in the metrics?</a:t>
            </a:r>
          </a:p>
          <a:p>
            <a:pPr marL="342900" indent="-342900">
              <a:buAutoNum type="arabicPeriod"/>
            </a:pPr>
            <a:r>
              <a:rPr kumimoji="0" lang="en-US" sz="1400" b="0" i="0" u="none" strike="noStrike" cap="none" spc="0" normalizeH="0" baseline="0" dirty="0">
                <a:ln>
                  <a:noFill/>
                </a:ln>
                <a:solidFill>
                  <a:srgbClr val="000000"/>
                </a:solidFill>
                <a:effectLst/>
                <a:uFillTx/>
                <a:sym typeface="Calibri"/>
              </a:rPr>
              <a:t>See how to create a simple</a:t>
            </a:r>
            <a:r>
              <a:rPr kumimoji="0" lang="en-US" sz="1400" b="0" i="0" u="none" strike="noStrike" cap="none" spc="0" normalizeH="0" dirty="0">
                <a:ln>
                  <a:noFill/>
                </a:ln>
                <a:solidFill>
                  <a:srgbClr val="000000"/>
                </a:solidFill>
                <a:effectLst/>
                <a:uFillTx/>
                <a:sym typeface="Calibri"/>
              </a:rPr>
              <a:t> ANN model for classification. </a:t>
            </a:r>
            <a:r>
              <a:rPr lang="en-US" sz="1400" dirty="0"/>
              <a:t>What are the metrics you can find while executing a classification algorithm?</a:t>
            </a:r>
          </a:p>
          <a:p>
            <a:pPr marL="342900" indent="-342900">
              <a:buAutoNum type="arabicPeriod"/>
            </a:pPr>
            <a:r>
              <a:rPr kumimoji="0" lang="en-US" sz="1400" b="0" i="0" u="none" strike="noStrike" cap="none" spc="0" normalizeH="0" baseline="0" dirty="0">
                <a:ln>
                  <a:noFill/>
                </a:ln>
                <a:solidFill>
                  <a:srgbClr val="000000"/>
                </a:solidFill>
                <a:effectLst/>
                <a:uFillTx/>
                <a:sym typeface="Calibri"/>
              </a:rPr>
              <a:t>Try</a:t>
            </a:r>
            <a:r>
              <a:rPr kumimoji="0" lang="en-US" sz="1400" b="0" i="0" u="none" strike="noStrike" cap="none" spc="0" normalizeH="0" dirty="0">
                <a:ln>
                  <a:noFill/>
                </a:ln>
                <a:solidFill>
                  <a:srgbClr val="000000"/>
                </a:solidFill>
                <a:effectLst/>
                <a:uFillTx/>
                <a:sym typeface="Calibri"/>
              </a:rPr>
              <a:t> using various units of neurons, add more layers, change the optimizer and check how output differs in each case for training set and testing set.</a:t>
            </a:r>
            <a:endParaRPr kumimoji="0" lang="en-US" sz="14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24573959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8489950"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Biological Neurons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4</a:t>
            </a:fld>
            <a:endParaRPr sz="1050">
              <a:latin typeface="Arial"/>
              <a:cs typeface="Arial"/>
            </a:endParaRPr>
          </a:p>
        </p:txBody>
      </p:sp>
      <p:sp>
        <p:nvSpPr>
          <p:cNvPr id="43" name="TextBox 42"/>
          <p:cNvSpPr txBox="1"/>
          <p:nvPr/>
        </p:nvSpPr>
        <p:spPr>
          <a:xfrm>
            <a:off x="508000" y="4583772"/>
            <a:ext cx="7048938" cy="43088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hlinkClick r:id="rId2"/>
              </a:rPr>
              <a:t>https://commons.wikimedia.org/wiki/File:Neuron3.png</a:t>
            </a:r>
            <a:endParaRPr lang="en-US" sz="1100" dirty="0"/>
          </a:p>
          <a:p>
            <a:r>
              <a:rPr lang="en-US" sz="1100" dirty="0">
                <a:hlinkClick r:id="rId3"/>
              </a:rPr>
              <a:t>https://www.researchgate.net/figure/How-neurons-are-connected_fig1_246465249</a:t>
            </a:r>
            <a:endParaRPr kumimoji="0" lang="en-US" sz="1100" b="0" i="0" u="none" strike="noStrike" cap="none" spc="0" normalizeH="0" baseline="0" dirty="0">
              <a:ln>
                <a:noFill/>
              </a:ln>
              <a:solidFill>
                <a:srgbClr val="000000"/>
              </a:solidFill>
              <a:effectLst/>
              <a:uFillTx/>
              <a:sym typeface="Calibri"/>
            </a:endParaRPr>
          </a:p>
        </p:txBody>
      </p:sp>
      <p:sp>
        <p:nvSpPr>
          <p:cNvPr id="44" name="TextBox 43"/>
          <p:cNvSpPr txBox="1"/>
          <p:nvPr/>
        </p:nvSpPr>
        <p:spPr>
          <a:xfrm>
            <a:off x="5631066" y="1201600"/>
            <a:ext cx="3492612" cy="160043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sym typeface="Calibri"/>
              </a:rPr>
              <a:t>Dendrites – Receive inputs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dirty="0"/>
              <a:t>Axon – process the received inputs</a:t>
            </a:r>
          </a:p>
          <a:p>
            <a:pPr marL="342900" marR="0" indent="-342900" algn="l" defTabSz="457200" rtl="0" fontAlgn="auto" latinLnBrk="0" hangingPunct="0">
              <a:lnSpc>
                <a:spcPct val="100000"/>
              </a:lnSpc>
              <a:spcBef>
                <a:spcPts val="0"/>
              </a:spcBef>
              <a:spcAft>
                <a:spcPts val="0"/>
              </a:spcAft>
              <a:buClrTx/>
              <a:buSzTx/>
              <a:buFontTx/>
              <a:buAutoNum type="arabicPeriod"/>
              <a:tabLst/>
            </a:pPr>
            <a:r>
              <a:rPr kumimoji="0" lang="en-US" sz="1400" b="0" i="0" u="none" strike="noStrike" cap="none" spc="0" normalizeH="0" baseline="0" dirty="0">
                <a:ln>
                  <a:noFill/>
                </a:ln>
                <a:solidFill>
                  <a:srgbClr val="000000"/>
                </a:solidFill>
                <a:effectLst/>
                <a:uFillTx/>
                <a:sym typeface="Calibri"/>
              </a:rPr>
              <a:t>Axon</a:t>
            </a:r>
            <a:r>
              <a:rPr kumimoji="0" lang="en-US" sz="1400" b="0" i="0" u="none" strike="noStrike" cap="none" spc="0" normalizeH="0" dirty="0">
                <a:ln>
                  <a:noFill/>
                </a:ln>
                <a:solidFill>
                  <a:srgbClr val="000000"/>
                </a:solidFill>
                <a:effectLst/>
                <a:uFillTx/>
                <a:sym typeface="Calibri"/>
              </a:rPr>
              <a:t> terminals – Spit out the outputs and connect the neuron to other neurons.</a:t>
            </a:r>
          </a:p>
          <a:p>
            <a:pPr marL="342900" marR="0" indent="-342900" algn="l" defTabSz="457200" rtl="0" fontAlgn="auto" latinLnBrk="0" hangingPunct="0">
              <a:lnSpc>
                <a:spcPct val="100000"/>
              </a:lnSpc>
              <a:spcBef>
                <a:spcPts val="0"/>
              </a:spcBef>
              <a:spcAft>
                <a:spcPts val="0"/>
              </a:spcAft>
              <a:buClrTx/>
              <a:buSzTx/>
              <a:buFontTx/>
              <a:buAutoNum type="arabicPeriod"/>
              <a:tabLst/>
            </a:pPr>
            <a:r>
              <a:rPr lang="en-US" sz="1400" baseline="0" dirty="0"/>
              <a:t>Synapse</a:t>
            </a:r>
            <a:r>
              <a:rPr lang="en-US" sz="1400" dirty="0"/>
              <a:t> and synapse terminals – actual binding between two neurons happen here.</a:t>
            </a:r>
            <a:endParaRPr kumimoji="0" lang="en-US" sz="1400" b="0" i="0" u="none" strike="noStrike" cap="none" spc="0" normalizeH="0" baseline="0" dirty="0">
              <a:ln>
                <a:noFill/>
              </a:ln>
              <a:solidFill>
                <a:srgbClr val="000000"/>
              </a:solidFill>
              <a:effectLst/>
              <a:uFillTx/>
              <a:sym typeface="Calibri"/>
            </a:endParaRPr>
          </a:p>
        </p:txBody>
      </p:sp>
      <p:cxnSp>
        <p:nvCxnSpPr>
          <p:cNvPr id="17" name="Straight Connector 16"/>
          <p:cNvCxnSpPr/>
          <p:nvPr/>
        </p:nvCxnSpPr>
        <p:spPr>
          <a:xfrm>
            <a:off x="5445194" y="589279"/>
            <a:ext cx="0" cy="358297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876884" y="1560910"/>
            <a:ext cx="3962743" cy="2082980"/>
          </a:xfrm>
          <a:prstGeom prst="rect">
            <a:avLst/>
          </a:prstGeom>
        </p:spPr>
      </p:pic>
      <p:pic>
        <p:nvPicPr>
          <p:cNvPr id="5" name="Pictur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277197" y="839541"/>
            <a:ext cx="3082558" cy="3221182"/>
          </a:xfrm>
          <a:prstGeom prst="rect">
            <a:avLst/>
          </a:prstGeom>
        </p:spPr>
      </p:pic>
      <p:cxnSp>
        <p:nvCxnSpPr>
          <p:cNvPr id="22" name="Straight Connector 21"/>
          <p:cNvCxnSpPr/>
          <p:nvPr/>
        </p:nvCxnSpPr>
        <p:spPr>
          <a:xfrm>
            <a:off x="2263700" y="599439"/>
            <a:ext cx="0" cy="3582978"/>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Tree>
    <p:extLst>
      <p:ext uri="{BB962C8B-B14F-4D97-AF65-F5344CB8AC3E}">
        <p14:creationId xmlns:p14="http://schemas.microsoft.com/office/powerpoint/2010/main" val="33459835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4384675" cy="331788"/>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How does ANN work?</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5</a:t>
            </a:fld>
            <a:endParaRPr sz="1050">
              <a:latin typeface="Arial"/>
              <a:cs typeface="Arial"/>
            </a:endParaRPr>
          </a:p>
        </p:txBody>
      </p:sp>
      <p:sp>
        <p:nvSpPr>
          <p:cNvPr id="14" name="TextBox 13"/>
          <p:cNvSpPr txBox="1"/>
          <p:nvPr/>
        </p:nvSpPr>
        <p:spPr>
          <a:xfrm>
            <a:off x="422275" y="1099186"/>
            <a:ext cx="8429806" cy="2246767"/>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AutoNum type="arabicPeriod"/>
            </a:pPr>
            <a:r>
              <a:rPr lang="en-US" sz="1400" dirty="0"/>
              <a:t>Foundations for Deep Learning models.</a:t>
            </a:r>
          </a:p>
          <a:p>
            <a:pPr marL="342900" indent="-342900">
              <a:buAutoNum type="arabicPeriod"/>
            </a:pPr>
            <a:r>
              <a:rPr kumimoji="0" lang="en-US" sz="1400" b="0" i="0" u="none" strike="noStrike" cap="none" spc="0" normalizeH="0" baseline="0" dirty="0">
                <a:ln>
                  <a:noFill/>
                </a:ln>
                <a:solidFill>
                  <a:srgbClr val="000000"/>
                </a:solidFill>
                <a:effectLst/>
                <a:uFillTx/>
                <a:sym typeface="Calibri"/>
              </a:rPr>
              <a:t>For</a:t>
            </a:r>
            <a:r>
              <a:rPr kumimoji="0" lang="en-US" sz="1400" b="0" i="0" u="none" strike="noStrike" cap="none" spc="0" normalizeH="0" dirty="0">
                <a:ln>
                  <a:noFill/>
                </a:ln>
                <a:solidFill>
                  <a:srgbClr val="000000"/>
                </a:solidFill>
                <a:effectLst/>
                <a:uFillTx/>
                <a:sym typeface="Calibri"/>
              </a:rPr>
              <a:t> example, take a function f* where y = f*(x).  Here y is the target and x is the input.</a:t>
            </a:r>
          </a:p>
          <a:p>
            <a:pPr marL="342900" indent="-342900">
              <a:buAutoNum type="arabicPeriod"/>
            </a:pPr>
            <a:r>
              <a:rPr lang="en-US" sz="1400" baseline="0" dirty="0"/>
              <a:t>The</a:t>
            </a:r>
            <a:r>
              <a:rPr lang="en-US" sz="1400" dirty="0"/>
              <a:t> function f* can be written as y = f(theta, x) where theta is the parameter that the deep learning model should find so that the function does not error or minimize errors or give high accurate output. This is called as function approximation.</a:t>
            </a:r>
          </a:p>
          <a:p>
            <a:pPr marL="342900" indent="-342900">
              <a:buAutoNum type="arabicPeriod"/>
            </a:pPr>
            <a:r>
              <a:rPr kumimoji="0" lang="en-US" sz="1400" b="0" i="0" u="none" strike="noStrike" cap="none" spc="0" normalizeH="0" baseline="0" dirty="0">
                <a:ln>
                  <a:noFill/>
                </a:ln>
                <a:solidFill>
                  <a:srgbClr val="000000"/>
                </a:solidFill>
                <a:effectLst/>
                <a:uFillTx/>
                <a:sym typeface="Calibri"/>
              </a:rPr>
              <a:t>So,</a:t>
            </a:r>
            <a:r>
              <a:rPr kumimoji="0" lang="en-US" sz="1400" b="0" i="0" u="none" strike="noStrike" cap="none" spc="0" normalizeH="0" dirty="0">
                <a:ln>
                  <a:noFill/>
                </a:ln>
                <a:solidFill>
                  <a:srgbClr val="000000"/>
                </a:solidFill>
                <a:effectLst/>
                <a:uFillTx/>
                <a:sym typeface="Calibri"/>
              </a:rPr>
              <a:t> if we have three layers, i.e. a simple ANN, then there are three functions involved in it, one for each layer.</a:t>
            </a:r>
          </a:p>
          <a:p>
            <a:pPr marL="342900" indent="-342900">
              <a:buAutoNum type="arabicPeriod"/>
            </a:pPr>
            <a:r>
              <a:rPr lang="en-US" sz="1400" dirty="0"/>
              <a:t>f1 for layer 1, f2 for hidden layer and f3 for output layer.</a:t>
            </a:r>
          </a:p>
          <a:p>
            <a:pPr marL="342900" indent="-342900">
              <a:buAutoNum type="arabicPeriod"/>
            </a:pPr>
            <a:r>
              <a:rPr lang="en-US" sz="1400" dirty="0"/>
              <a:t>So, y = f3(f2(f1(x)))</a:t>
            </a:r>
          </a:p>
          <a:p>
            <a:pPr marL="342900" indent="-342900">
              <a:buAutoNum type="arabicPeriod"/>
            </a:pPr>
            <a:r>
              <a:rPr kumimoji="0" lang="en-US" sz="1400" b="0" i="0" u="none" strike="noStrike" cap="none" spc="0" normalizeH="0" baseline="0" dirty="0">
                <a:ln>
                  <a:noFill/>
                </a:ln>
                <a:solidFill>
                  <a:srgbClr val="000000"/>
                </a:solidFill>
                <a:effectLst/>
                <a:uFillTx/>
                <a:sym typeface="Calibri"/>
              </a:rPr>
              <a:t>A neuron will fire or activate</a:t>
            </a:r>
            <a:r>
              <a:rPr kumimoji="0" lang="en-US" sz="1400" b="0" i="0" u="none" strike="noStrike" cap="none" spc="0" normalizeH="0" dirty="0">
                <a:ln>
                  <a:noFill/>
                </a:ln>
                <a:solidFill>
                  <a:srgbClr val="000000"/>
                </a:solidFill>
                <a:effectLst/>
                <a:uFillTx/>
                <a:sym typeface="Calibri"/>
              </a:rPr>
              <a:t> depending upon the activation function acting upon the weighted sum of inputs and bias.</a:t>
            </a:r>
            <a:endParaRPr kumimoji="0" lang="en-US" sz="1400" b="0" i="0" u="none" strike="noStrike" cap="none" spc="0" normalizeH="0" baseline="0" dirty="0">
              <a:ln>
                <a:noFill/>
              </a:ln>
              <a:solidFill>
                <a:srgbClr val="000000"/>
              </a:solidFill>
              <a:effectLst/>
              <a:uFillTx/>
              <a:sym typeface="Calibri"/>
            </a:endParaRPr>
          </a:p>
        </p:txBody>
      </p:sp>
      <p:sp>
        <p:nvSpPr>
          <p:cNvPr id="2" name="Rectangle 1"/>
          <p:cNvSpPr/>
          <p:nvPr/>
        </p:nvSpPr>
        <p:spPr>
          <a:xfrm>
            <a:off x="508000" y="3355506"/>
            <a:ext cx="1968809" cy="400110"/>
          </a:xfrm>
          <a:prstGeom prst="rect">
            <a:avLst/>
          </a:prstGeom>
          <a:noFill/>
        </p:spPr>
        <p:txBody>
          <a:bodyPr wrap="none" lIns="91440" tIns="45720" rIns="91440" bIns="45720">
            <a:spAutoFit/>
          </a:bodyPr>
          <a:lstStyle/>
          <a:p>
            <a:r>
              <a:rPr 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Y = f3( f2 (f1 (x)))</a:t>
            </a:r>
            <a:endParaRPr lang="en-US" sz="2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15" name="Rectangle 14"/>
          <p:cNvSpPr/>
          <p:nvPr/>
        </p:nvSpPr>
        <p:spPr>
          <a:xfrm>
            <a:off x="487680" y="3790014"/>
            <a:ext cx="3221875" cy="707886"/>
          </a:xfrm>
          <a:prstGeom prst="rect">
            <a:avLst/>
          </a:prstGeom>
          <a:noFill/>
        </p:spPr>
        <p:txBody>
          <a:bodyPr wrap="square" lIns="91440" tIns="45720" rIns="91440" bIns="45720">
            <a:spAutoFit/>
          </a:bodyPr>
          <a:lstStyle/>
          <a:p>
            <a:r>
              <a:rPr lang="en-US" sz="2000" b="1"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rPr>
              <a:t>Theta – parameter to be approximated for least error</a:t>
            </a:r>
            <a:endParaRPr lang="en-US" sz="2000" b="1" cap="none" spc="0" dirty="0">
              <a:ln w="12700">
                <a:solidFill>
                  <a:schemeClr val="accent3">
                    <a:lumMod val="50000"/>
                  </a:schemeClr>
                </a:solidFill>
                <a:prstDash val="solid"/>
              </a:ln>
              <a:pattFill prst="narHorz">
                <a:fgClr>
                  <a:schemeClr val="accent3"/>
                </a:fgClr>
                <a:bgClr>
                  <a:schemeClr val="accent3">
                    <a:lumMod val="40000"/>
                    <a:lumOff val="60000"/>
                  </a:schemeClr>
                </a:bgClr>
              </a:pattFill>
              <a:effectLst>
                <a:innerShdw blurRad="177800">
                  <a:schemeClr val="accent3">
                    <a:lumMod val="50000"/>
                  </a:schemeClr>
                </a:innerShdw>
              </a:effectLst>
            </a:endParaRPr>
          </a:p>
        </p:txBody>
      </p:sp>
      <p:sp>
        <p:nvSpPr>
          <p:cNvPr id="4" name="Oval Callout 3"/>
          <p:cNvSpPr/>
          <p:nvPr/>
        </p:nvSpPr>
        <p:spPr>
          <a:xfrm>
            <a:off x="4637178" y="3104866"/>
            <a:ext cx="3659158" cy="1039091"/>
          </a:xfrm>
          <a:prstGeom prst="wedgeEllipseCallout">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solidFill>
                  <a:srgbClr val="000000"/>
                </a:solidFill>
              </a:rPr>
              <a:t>If “w” is weight and “x” is input then what is weighted sum?</a:t>
            </a:r>
            <a:endParaRPr kumimoji="0" lang="en-US" sz="1400" b="0" i="0" u="none" strike="noStrike" cap="none" spc="0" normalizeH="0" baseline="0" dirty="0">
              <a:ln>
                <a:noFill/>
              </a:ln>
              <a:solidFill>
                <a:srgbClr val="000000"/>
              </a:solidFill>
              <a:effectLst/>
              <a:uFillTx/>
              <a:sym typeface="Calibri"/>
            </a:endParaRPr>
          </a:p>
        </p:txBody>
      </p:sp>
    </p:spTree>
    <p:extLst>
      <p:ext uri="{BB962C8B-B14F-4D97-AF65-F5344CB8AC3E}">
        <p14:creationId xmlns:p14="http://schemas.microsoft.com/office/powerpoint/2010/main" val="192375459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7659688"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Activation functions</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6</a:t>
            </a:fld>
            <a:endParaRPr sz="1050">
              <a:latin typeface="Arial"/>
              <a:cs typeface="Arial"/>
            </a:endParaRPr>
          </a:p>
        </p:txBody>
      </p:sp>
      <p:sp>
        <p:nvSpPr>
          <p:cNvPr id="4" name="TextBox 3"/>
          <p:cNvSpPr txBox="1"/>
          <p:nvPr/>
        </p:nvSpPr>
        <p:spPr>
          <a:xfrm>
            <a:off x="483223" y="2781188"/>
            <a:ext cx="1832321"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TANH, SINH,</a:t>
            </a:r>
            <a:r>
              <a:rPr kumimoji="0" lang="en-US" sz="1400" b="0" i="0" u="none" strike="noStrike" cap="none" spc="0" normalizeH="0" dirty="0">
                <a:ln>
                  <a:noFill/>
                </a:ln>
                <a:solidFill>
                  <a:srgbClr val="000000"/>
                </a:solidFill>
                <a:effectLst/>
                <a:uFillTx/>
                <a:latin typeface="+mn-lt"/>
                <a:ea typeface="+mn-ea"/>
                <a:cs typeface="+mn-cs"/>
                <a:sym typeface="Calibri"/>
              </a:rPr>
              <a:t> COSH</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22" name="TextBox 21"/>
          <p:cNvSpPr txBox="1"/>
          <p:nvPr/>
        </p:nvSpPr>
        <p:spPr>
          <a:xfrm>
            <a:off x="6840753" y="2781187"/>
            <a:ext cx="66677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RELU</a:t>
            </a:r>
          </a:p>
        </p:txBody>
      </p:sp>
      <p:sp>
        <p:nvSpPr>
          <p:cNvPr id="23" name="TextBox 22"/>
          <p:cNvSpPr txBox="1"/>
          <p:nvPr/>
        </p:nvSpPr>
        <p:spPr>
          <a:xfrm>
            <a:off x="188797" y="4127251"/>
            <a:ext cx="8766405" cy="6001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lang="en-US" sz="1100" dirty="0">
                <a:hlinkClick r:id="rId2"/>
              </a:rPr>
              <a:t>https://upload.wikimedia.org/wikipedia/commons/thumb/6/6c/Rectifier_and_softplus_functions.svg/500px-Rectifier_and_softplus_functions.svg.png</a:t>
            </a:r>
            <a:endParaRPr lang="en-US" sz="1100" dirty="0"/>
          </a:p>
          <a:p>
            <a:r>
              <a:rPr lang="en-US" sz="1100" dirty="0">
                <a:hlinkClick r:id="rId3"/>
              </a:rPr>
              <a:t>https://commons.wikimedia.org/wiki/File:Sinh%2Bcosh%2Btanh.svg</a:t>
            </a:r>
            <a:endParaRPr lang="en-US" sz="1100" dirty="0"/>
          </a:p>
          <a:p>
            <a:r>
              <a:rPr lang="en-US" sz="1100" dirty="0">
                <a:hlinkClick r:id="rId4"/>
              </a:rPr>
              <a:t>https://upload.wikimedia.org/wikipedia/commons/thumb/5/53/Sigmoid-function-2.svg/500px-Sigmoid-function-2.svg.png</a:t>
            </a:r>
            <a:endParaRPr kumimoji="0" lang="en-US" sz="1100" b="0" i="0" u="none" strike="noStrike" cap="none" spc="0" normalizeH="0" baseline="0" dirty="0">
              <a:ln>
                <a:noFill/>
              </a:ln>
              <a:solidFill>
                <a:srgbClr val="000000"/>
              </a:solidFill>
              <a:effectLst/>
              <a:uFillTx/>
              <a:sym typeface="Calibri"/>
            </a:endParaRPr>
          </a:p>
        </p:txBody>
      </p:sp>
      <p:pic>
        <p:nvPicPr>
          <p:cNvPr id="6" name="Picture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54000" y="1092121"/>
            <a:ext cx="1906508" cy="1659290"/>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695574" y="1092121"/>
            <a:ext cx="2422814" cy="1588735"/>
          </a:xfrm>
          <a:prstGeom prst="rect">
            <a:avLst/>
          </a:prstGeom>
        </p:spPr>
      </p:pic>
      <p:sp>
        <p:nvSpPr>
          <p:cNvPr id="26" name="TextBox 25"/>
          <p:cNvSpPr txBox="1"/>
          <p:nvPr/>
        </p:nvSpPr>
        <p:spPr>
          <a:xfrm>
            <a:off x="3450817" y="2763427"/>
            <a:ext cx="912329"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SIGMOID</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850009" y="1092121"/>
            <a:ext cx="2265291" cy="1659290"/>
          </a:xfrm>
          <a:prstGeom prst="rect">
            <a:avLst/>
          </a:prstGeom>
        </p:spPr>
      </p:pic>
      <p:sp>
        <p:nvSpPr>
          <p:cNvPr id="28" name="TextBox 27"/>
          <p:cNvSpPr txBox="1"/>
          <p:nvPr/>
        </p:nvSpPr>
        <p:spPr>
          <a:xfrm>
            <a:off x="508001" y="3253000"/>
            <a:ext cx="7887854"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342900" indent="-342900">
              <a:buAutoNum type="arabicPeriod"/>
            </a:pPr>
            <a:r>
              <a:rPr lang="en-US" sz="1400" dirty="0"/>
              <a:t>Used to introduce non-linearity in the model.</a:t>
            </a:r>
          </a:p>
          <a:p>
            <a:pPr marL="342900" indent="-342900">
              <a:buAutoNum type="arabicPeriod"/>
            </a:pPr>
            <a:r>
              <a:rPr lang="en-US" sz="1400" dirty="0"/>
              <a:t>Determines whether a neuron should be fired (activated) based on the weighted sum of inputs plus bias added to the sum.</a:t>
            </a:r>
          </a:p>
        </p:txBody>
      </p:sp>
      <p:sp>
        <p:nvSpPr>
          <p:cNvPr id="14" name="Oval Callout 13"/>
          <p:cNvSpPr/>
          <p:nvPr/>
        </p:nvSpPr>
        <p:spPr>
          <a:xfrm>
            <a:off x="7056360" y="2908761"/>
            <a:ext cx="2023845" cy="627250"/>
          </a:xfrm>
          <a:prstGeom prst="wedgeEllipseCallout">
            <a:avLst/>
          </a:prstGeom>
          <a:solidFill>
            <a:srgbClr val="92D050"/>
          </a:solidFill>
          <a:ln/>
        </p:spPr>
        <p:style>
          <a:lnRef idx="2">
            <a:schemeClr val="dk1"/>
          </a:lnRef>
          <a:fillRef idx="1">
            <a:schemeClr val="lt1"/>
          </a:fillRef>
          <a:effectRef idx="0">
            <a:schemeClr val="dk1"/>
          </a:effectRef>
          <a:fontRef idx="minor">
            <a:schemeClr val="dk1"/>
          </a:fontRef>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800" i="0" u="none" strike="noStrike" cap="none" spc="0" normalizeH="0" baseline="0" dirty="0">
                <a:ln>
                  <a:noFill/>
                </a:ln>
                <a:solidFill>
                  <a:srgbClr val="000000"/>
                </a:solidFill>
                <a:effectLst/>
                <a:uFillTx/>
                <a:latin typeface="+mn-lt"/>
                <a:ea typeface="+mn-ea"/>
                <a:cs typeface="+mn-cs"/>
                <a:sym typeface="Calibri"/>
              </a:rPr>
              <a:t>Why non-linearity? Hint: weighted</a:t>
            </a:r>
            <a:r>
              <a:rPr kumimoji="0" lang="en-US" sz="800" i="0" u="none" strike="noStrike" cap="none" spc="0" normalizeH="0" dirty="0">
                <a:ln>
                  <a:noFill/>
                </a:ln>
                <a:solidFill>
                  <a:srgbClr val="000000"/>
                </a:solidFill>
                <a:effectLst/>
                <a:uFillTx/>
                <a:latin typeface="+mn-lt"/>
                <a:ea typeface="+mn-ea"/>
                <a:cs typeface="+mn-cs"/>
                <a:sym typeface="Calibri"/>
              </a:rPr>
              <a:t> sum of inputs</a:t>
            </a:r>
            <a:endParaRPr kumimoji="0" lang="en-US" sz="80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517259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5900738"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XOR Gate using ANN – Forward Propagation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dirty="0"/>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7</a:t>
            </a:fld>
            <a:endParaRPr sz="1050">
              <a:latin typeface="Arial"/>
              <a:cs typeface="Arial"/>
            </a:endParaRPr>
          </a:p>
        </p:txBody>
      </p:sp>
      <p:sp>
        <p:nvSpPr>
          <p:cNvPr id="8" name="Oval 7"/>
          <p:cNvSpPr/>
          <p:nvPr/>
        </p:nvSpPr>
        <p:spPr>
          <a:xfrm>
            <a:off x="3636818" y="1381991"/>
            <a:ext cx="650702" cy="706582"/>
          </a:xfrm>
          <a:prstGeom prst="ellipse">
            <a:avLst/>
          </a:prstGeom>
          <a:solidFill>
            <a:schemeClr val="accent1">
              <a:lumMod val="20000"/>
              <a:lumOff val="80000"/>
            </a:schemeClr>
          </a:soli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26" name="Oval 25"/>
          <p:cNvSpPr/>
          <p:nvPr/>
        </p:nvSpPr>
        <p:spPr>
          <a:xfrm>
            <a:off x="3657137" y="2608119"/>
            <a:ext cx="650702" cy="706582"/>
          </a:xfrm>
          <a:prstGeom prst="ellipse">
            <a:avLst/>
          </a:prstGeom>
          <a:solidFill>
            <a:schemeClr val="accent1">
              <a:lumMod val="20000"/>
              <a:lumOff val="80000"/>
            </a:schemeClr>
          </a:soli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27" name="Oval 26"/>
          <p:cNvSpPr/>
          <p:nvPr/>
        </p:nvSpPr>
        <p:spPr>
          <a:xfrm>
            <a:off x="7116154" y="1995170"/>
            <a:ext cx="650702" cy="706582"/>
          </a:xfrm>
          <a:prstGeom prst="ellipse">
            <a:avLst/>
          </a:prstGeom>
          <a:gradFill flip="none" rotWithShape="1">
            <a:gsLst>
              <a:gs pos="10000">
                <a:srgbClr val="92D050"/>
              </a:gs>
              <a:gs pos="77000">
                <a:srgbClr val="FFFF00"/>
              </a:gs>
              <a:gs pos="96000">
                <a:srgbClr val="00B050"/>
              </a:gs>
            </a:gsLst>
            <a:path path="shape">
              <a:fillToRect l="50000" t="50000" r="50000" b="50000"/>
            </a:path>
            <a:tileRect/>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   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1" name="Straight Arrow Connector 10"/>
          <p:cNvCxnSpPr>
            <a:stCxn id="8" idx="7"/>
            <a:endCxn id="49" idx="2"/>
          </p:cNvCxnSpPr>
          <p:nvPr/>
        </p:nvCxnSpPr>
        <p:spPr>
          <a:xfrm flipV="1">
            <a:off x="4192227" y="1024935"/>
            <a:ext cx="1163249" cy="46053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p:cNvCxnSpPr>
            <a:stCxn id="8" idx="6"/>
            <a:endCxn id="51" idx="2"/>
          </p:cNvCxnSpPr>
          <p:nvPr/>
        </p:nvCxnSpPr>
        <p:spPr>
          <a:xfrm>
            <a:off x="4287520" y="1735282"/>
            <a:ext cx="1092426" cy="57854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Arrow Connector 17"/>
          <p:cNvCxnSpPr>
            <a:stCxn id="8" idx="5"/>
            <a:endCxn id="52" idx="2"/>
          </p:cNvCxnSpPr>
          <p:nvPr/>
        </p:nvCxnSpPr>
        <p:spPr>
          <a:xfrm>
            <a:off x="4192227" y="1985096"/>
            <a:ext cx="1160626" cy="15794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p:cNvCxnSpPr>
            <a:stCxn id="26" idx="7"/>
            <a:endCxn id="49" idx="2"/>
          </p:cNvCxnSpPr>
          <p:nvPr/>
        </p:nvCxnSpPr>
        <p:spPr>
          <a:xfrm flipV="1">
            <a:off x="4212546" y="1024935"/>
            <a:ext cx="1142930" cy="16866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Arrow Connector 28"/>
          <p:cNvCxnSpPr>
            <a:stCxn id="26" idx="6"/>
            <a:endCxn id="51" idx="2"/>
          </p:cNvCxnSpPr>
          <p:nvPr/>
        </p:nvCxnSpPr>
        <p:spPr>
          <a:xfrm flipV="1">
            <a:off x="4307839" y="2313825"/>
            <a:ext cx="1072107" cy="6475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Straight Arrow Connector 39"/>
          <p:cNvCxnSpPr>
            <a:stCxn id="26" idx="5"/>
            <a:endCxn id="52" idx="2"/>
          </p:cNvCxnSpPr>
          <p:nvPr/>
        </p:nvCxnSpPr>
        <p:spPr>
          <a:xfrm>
            <a:off x="4212546" y="3211224"/>
            <a:ext cx="1140307" cy="35329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Arrow Connector 43"/>
          <p:cNvCxnSpPr>
            <a:stCxn id="49" idx="6"/>
            <a:endCxn id="27" idx="2"/>
          </p:cNvCxnSpPr>
          <p:nvPr/>
        </p:nvCxnSpPr>
        <p:spPr>
          <a:xfrm>
            <a:off x="6006178" y="1024935"/>
            <a:ext cx="1109976" cy="132352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Arrow Connector 45"/>
          <p:cNvCxnSpPr>
            <a:endCxn id="27" idx="2"/>
          </p:cNvCxnSpPr>
          <p:nvPr/>
        </p:nvCxnSpPr>
        <p:spPr>
          <a:xfrm>
            <a:off x="6027188" y="2348461"/>
            <a:ext cx="108896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Arrow Connector 47"/>
          <p:cNvCxnSpPr>
            <a:stCxn id="52" idx="6"/>
            <a:endCxn id="27" idx="2"/>
          </p:cNvCxnSpPr>
          <p:nvPr/>
        </p:nvCxnSpPr>
        <p:spPr>
          <a:xfrm flipV="1">
            <a:off x="6003555" y="2348461"/>
            <a:ext cx="1112599" cy="12160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9" name="Oval 48"/>
          <p:cNvSpPr/>
          <p:nvPr/>
        </p:nvSpPr>
        <p:spPr>
          <a:xfrm>
            <a:off x="5355476" y="671644"/>
            <a:ext cx="650702" cy="706582"/>
          </a:xfrm>
          <a:prstGeom prst="ellipse">
            <a:avLst/>
          </a:prstGeom>
          <a:gradFill>
            <a:gsLst>
              <a:gs pos="16000">
                <a:srgbClr val="92D050"/>
              </a:gs>
              <a:gs pos="7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A   S</a:t>
            </a:r>
          </a:p>
        </p:txBody>
      </p:sp>
      <p:sp>
        <p:nvSpPr>
          <p:cNvPr id="51" name="Oval 50"/>
          <p:cNvSpPr/>
          <p:nvPr/>
        </p:nvSpPr>
        <p:spPr>
          <a:xfrm>
            <a:off x="5379946" y="1960534"/>
            <a:ext cx="650702" cy="706582"/>
          </a:xfrm>
          <a:prstGeom prst="ellipse">
            <a:avLst/>
          </a:prstGeom>
          <a:gradFill>
            <a:gsLst>
              <a:gs pos="1900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B   S</a:t>
            </a:r>
          </a:p>
        </p:txBody>
      </p:sp>
      <p:sp>
        <p:nvSpPr>
          <p:cNvPr id="52" name="Oval 51"/>
          <p:cNvSpPr/>
          <p:nvPr/>
        </p:nvSpPr>
        <p:spPr>
          <a:xfrm>
            <a:off x="5352853" y="3211224"/>
            <a:ext cx="650702" cy="706582"/>
          </a:xfrm>
          <a:prstGeom prst="ellipse">
            <a:avLst/>
          </a:prstGeom>
          <a:gradFill>
            <a:gsLst>
              <a:gs pos="2000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C   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5" name="Picture 64"/>
          <p:cNvPicPr>
            <a:picLocks noChangeAspect="1"/>
          </p:cNvPicPr>
          <p:nvPr/>
        </p:nvPicPr>
        <p:blipFill>
          <a:blip r:embed="rId2"/>
          <a:stretch>
            <a:fillRect/>
          </a:stretch>
        </p:blipFill>
        <p:spPr>
          <a:xfrm>
            <a:off x="3973808" y="2131436"/>
            <a:ext cx="276225" cy="200025"/>
          </a:xfrm>
          <a:prstGeom prst="rect">
            <a:avLst/>
          </a:prstGeom>
        </p:spPr>
      </p:pic>
      <p:pic>
        <p:nvPicPr>
          <p:cNvPr id="67" name="Picture 66"/>
          <p:cNvPicPr>
            <a:picLocks noChangeAspect="1"/>
          </p:cNvPicPr>
          <p:nvPr/>
        </p:nvPicPr>
        <p:blipFill>
          <a:blip r:embed="rId3"/>
          <a:stretch>
            <a:fillRect/>
          </a:stretch>
        </p:blipFill>
        <p:spPr>
          <a:xfrm>
            <a:off x="4294440" y="2615477"/>
            <a:ext cx="285750" cy="161925"/>
          </a:xfrm>
          <a:prstGeom prst="rect">
            <a:avLst/>
          </a:prstGeom>
        </p:spPr>
      </p:pic>
      <p:pic>
        <p:nvPicPr>
          <p:cNvPr id="68" name="Picture 67"/>
          <p:cNvPicPr>
            <a:picLocks noChangeAspect="1"/>
          </p:cNvPicPr>
          <p:nvPr/>
        </p:nvPicPr>
        <p:blipFill>
          <a:blip r:embed="rId4"/>
          <a:stretch>
            <a:fillRect/>
          </a:stretch>
        </p:blipFill>
        <p:spPr>
          <a:xfrm>
            <a:off x="4094671" y="1146758"/>
            <a:ext cx="238125" cy="180975"/>
          </a:xfrm>
          <a:prstGeom prst="rect">
            <a:avLst/>
          </a:prstGeom>
        </p:spPr>
      </p:pic>
      <p:pic>
        <p:nvPicPr>
          <p:cNvPr id="69" name="Picture 68"/>
          <p:cNvPicPr>
            <a:picLocks noChangeAspect="1"/>
          </p:cNvPicPr>
          <p:nvPr/>
        </p:nvPicPr>
        <p:blipFill>
          <a:blip r:embed="rId5"/>
          <a:stretch>
            <a:fillRect/>
          </a:stretch>
        </p:blipFill>
        <p:spPr>
          <a:xfrm>
            <a:off x="4212546" y="3347405"/>
            <a:ext cx="266700" cy="161925"/>
          </a:xfrm>
          <a:prstGeom prst="rect">
            <a:avLst/>
          </a:prstGeom>
        </p:spPr>
      </p:pic>
      <p:pic>
        <p:nvPicPr>
          <p:cNvPr id="70" name="Picture 69"/>
          <p:cNvPicPr>
            <a:picLocks noChangeAspect="1"/>
          </p:cNvPicPr>
          <p:nvPr/>
        </p:nvPicPr>
        <p:blipFill>
          <a:blip r:embed="rId6"/>
          <a:stretch>
            <a:fillRect/>
          </a:stretch>
        </p:blipFill>
        <p:spPr>
          <a:xfrm>
            <a:off x="4526258" y="2956488"/>
            <a:ext cx="257175" cy="219075"/>
          </a:xfrm>
          <a:prstGeom prst="rect">
            <a:avLst/>
          </a:prstGeom>
        </p:spPr>
      </p:pic>
      <p:pic>
        <p:nvPicPr>
          <p:cNvPr id="71" name="Picture 70"/>
          <p:cNvPicPr>
            <a:picLocks noChangeAspect="1"/>
          </p:cNvPicPr>
          <p:nvPr/>
        </p:nvPicPr>
        <p:blipFill>
          <a:blip r:embed="rId7"/>
          <a:stretch>
            <a:fillRect/>
          </a:stretch>
        </p:blipFill>
        <p:spPr>
          <a:xfrm>
            <a:off x="4406482" y="1603348"/>
            <a:ext cx="314325" cy="152400"/>
          </a:xfrm>
          <a:prstGeom prst="rect">
            <a:avLst/>
          </a:prstGeom>
        </p:spPr>
      </p:pic>
      <p:cxnSp>
        <p:nvCxnSpPr>
          <p:cNvPr id="73" name="Straight Connector 72"/>
          <p:cNvCxnSpPr>
            <a:stCxn id="49" idx="0"/>
            <a:endCxn id="49" idx="4"/>
          </p:cNvCxnSpPr>
          <p:nvPr/>
        </p:nvCxnSpPr>
        <p:spPr>
          <a:xfrm>
            <a:off x="5680827" y="671644"/>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p:cNvCxnSpPr/>
          <p:nvPr/>
        </p:nvCxnSpPr>
        <p:spPr>
          <a:xfrm>
            <a:off x="5709224" y="1960534"/>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p:cNvCxnSpPr/>
          <p:nvPr/>
        </p:nvCxnSpPr>
        <p:spPr>
          <a:xfrm>
            <a:off x="5680827" y="3211224"/>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Straight Connector 75"/>
          <p:cNvCxnSpPr/>
          <p:nvPr/>
        </p:nvCxnSpPr>
        <p:spPr>
          <a:xfrm>
            <a:off x="7441505" y="1995170"/>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1" name="TextBox 80"/>
          <p:cNvSpPr txBox="1"/>
          <p:nvPr/>
        </p:nvSpPr>
        <p:spPr>
          <a:xfrm>
            <a:off x="179920" y="2964538"/>
            <a:ext cx="3130786"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Weighted</a:t>
            </a:r>
            <a:r>
              <a:rPr kumimoji="0" lang="en-US" sz="1400" b="0" i="0" u="none" strike="noStrike" cap="none" spc="0" normalizeH="0" dirty="0">
                <a:ln>
                  <a:noFill/>
                </a:ln>
                <a:solidFill>
                  <a:srgbClr val="000000"/>
                </a:solidFill>
                <a:effectLst/>
                <a:uFillTx/>
                <a:latin typeface="+mn-lt"/>
                <a:ea typeface="+mn-ea"/>
                <a:cs typeface="+mn-cs"/>
                <a:sym typeface="Calibri"/>
              </a:rPr>
              <a:t> sum of hidden layer neurons</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83" name="Picture 82"/>
          <p:cNvPicPr>
            <a:picLocks noChangeAspect="1"/>
          </p:cNvPicPr>
          <p:nvPr/>
        </p:nvPicPr>
        <p:blipFill>
          <a:blip r:embed="rId8"/>
          <a:stretch>
            <a:fillRect/>
          </a:stretch>
        </p:blipFill>
        <p:spPr>
          <a:xfrm>
            <a:off x="7028858" y="1140050"/>
            <a:ext cx="1645921" cy="483882"/>
          </a:xfrm>
          <a:prstGeom prst="rect">
            <a:avLst/>
          </a:prstGeom>
        </p:spPr>
      </p:pic>
      <p:sp>
        <p:nvSpPr>
          <p:cNvPr id="84" name="TextBox 83"/>
          <p:cNvSpPr txBox="1"/>
          <p:nvPr/>
        </p:nvSpPr>
        <p:spPr>
          <a:xfrm>
            <a:off x="6959598" y="771217"/>
            <a:ext cx="23687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Sigmoid</a:t>
            </a:r>
            <a:r>
              <a:rPr kumimoji="0" lang="en-US" sz="1400" b="0" i="0" u="none" strike="noStrike" cap="none" spc="0" normalizeH="0" dirty="0">
                <a:ln>
                  <a:noFill/>
                </a:ln>
                <a:solidFill>
                  <a:srgbClr val="000000"/>
                </a:solidFill>
                <a:effectLst/>
                <a:uFillTx/>
                <a:latin typeface="+mn-lt"/>
                <a:ea typeface="+mn-ea"/>
                <a:cs typeface="+mn-cs"/>
                <a:sym typeface="Calibri"/>
              </a:rPr>
              <a:t> function formula</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85" name="Picture 84"/>
          <p:cNvPicPr>
            <a:picLocks noChangeAspect="1"/>
          </p:cNvPicPr>
          <p:nvPr/>
        </p:nvPicPr>
        <p:blipFill>
          <a:blip r:embed="rId2"/>
          <a:stretch>
            <a:fillRect/>
          </a:stretch>
        </p:blipFill>
        <p:spPr>
          <a:xfrm>
            <a:off x="6079679" y="2439815"/>
            <a:ext cx="276225" cy="200025"/>
          </a:xfrm>
          <a:prstGeom prst="rect">
            <a:avLst/>
          </a:prstGeom>
        </p:spPr>
      </p:pic>
      <p:pic>
        <p:nvPicPr>
          <p:cNvPr id="86" name="Picture 85"/>
          <p:cNvPicPr>
            <a:picLocks noChangeAspect="1"/>
          </p:cNvPicPr>
          <p:nvPr/>
        </p:nvPicPr>
        <p:blipFill>
          <a:blip r:embed="rId4"/>
          <a:stretch>
            <a:fillRect/>
          </a:stretch>
        </p:blipFill>
        <p:spPr>
          <a:xfrm>
            <a:off x="6159742" y="3506143"/>
            <a:ext cx="238125" cy="180975"/>
          </a:xfrm>
          <a:prstGeom prst="rect">
            <a:avLst/>
          </a:prstGeom>
        </p:spPr>
      </p:pic>
      <p:pic>
        <p:nvPicPr>
          <p:cNvPr id="87" name="Picture 86"/>
          <p:cNvPicPr>
            <a:picLocks noChangeAspect="1"/>
          </p:cNvPicPr>
          <p:nvPr/>
        </p:nvPicPr>
        <p:blipFill>
          <a:blip r:embed="rId3"/>
          <a:stretch>
            <a:fillRect/>
          </a:stretch>
        </p:blipFill>
        <p:spPr>
          <a:xfrm>
            <a:off x="5889446" y="1344670"/>
            <a:ext cx="285750" cy="161925"/>
          </a:xfrm>
          <a:prstGeom prst="rect">
            <a:avLst/>
          </a:prstGeom>
        </p:spPr>
      </p:pic>
      <p:graphicFrame>
        <p:nvGraphicFramePr>
          <p:cNvPr id="88" name="Table 87"/>
          <p:cNvGraphicFramePr>
            <a:graphicFrameLocks noGrp="1"/>
          </p:cNvGraphicFramePr>
          <p:nvPr>
            <p:extLst>
              <p:ext uri="{D42A27DB-BD31-4B8C-83A1-F6EECF244321}">
                <p14:modId xmlns:p14="http://schemas.microsoft.com/office/powerpoint/2010/main" val="231721901"/>
              </p:ext>
            </p:extLst>
          </p:nvPr>
        </p:nvGraphicFramePr>
        <p:xfrm>
          <a:off x="254000" y="3487685"/>
          <a:ext cx="2171549" cy="714375"/>
        </p:xfrm>
        <a:graphic>
          <a:graphicData uri="http://schemas.openxmlformats.org/drawingml/2006/table">
            <a:tbl>
              <a:tblPr>
                <a:tableStyleId>{5940675A-B579-460E-94D1-54222C63F5DA}</a:tableStyleId>
              </a:tblPr>
              <a:tblGrid>
                <a:gridCol w="2171549">
                  <a:extLst>
                    <a:ext uri="{9D8B030D-6E8A-4147-A177-3AD203B41FA5}">
                      <a16:colId xmlns:a16="http://schemas.microsoft.com/office/drawing/2014/main" val="3472672667"/>
                    </a:ext>
                  </a:extLst>
                </a:gridCol>
              </a:tblGrid>
              <a:tr h="238125">
                <a:tc>
                  <a:txBody>
                    <a:bodyPr/>
                    <a:lstStyle/>
                    <a:p>
                      <a:pPr algn="l" fontAlgn="b"/>
                      <a:r>
                        <a:rPr lang="en-US" sz="1400" b="1" u="none" strike="noStrike" dirty="0">
                          <a:effectLst/>
                        </a:rPr>
                        <a:t>A=0.3*1 + 0.4*1=0.7</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432353871"/>
                  </a:ext>
                </a:extLst>
              </a:tr>
              <a:tr h="238125">
                <a:tc>
                  <a:txBody>
                    <a:bodyPr/>
                    <a:lstStyle/>
                    <a:p>
                      <a:pPr algn="l" fontAlgn="b"/>
                      <a:r>
                        <a:rPr lang="en-US" sz="1400" b="1" u="none" strike="noStrike" dirty="0">
                          <a:effectLst/>
                        </a:rPr>
                        <a:t>B=0.7*1+0.6*1=1.3</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06471412"/>
                  </a:ext>
                </a:extLst>
              </a:tr>
              <a:tr h="238125">
                <a:tc>
                  <a:txBody>
                    <a:bodyPr/>
                    <a:lstStyle/>
                    <a:p>
                      <a:pPr algn="l" fontAlgn="b"/>
                      <a:r>
                        <a:rPr lang="en-US" sz="1400" b="1" u="none" strike="noStrike" dirty="0">
                          <a:effectLst/>
                        </a:rPr>
                        <a:t>C=0.2*1+0.5*1=0.7</a:t>
                      </a:r>
                      <a:endParaRPr lang="en-US" sz="1400" b="1" i="0" u="none" strike="noStrike" dirty="0">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3536474414"/>
                  </a:ext>
                </a:extLst>
              </a:tr>
            </a:tbl>
          </a:graphicData>
        </a:graphic>
      </p:graphicFrame>
      <p:graphicFrame>
        <p:nvGraphicFramePr>
          <p:cNvPr id="89" name="Table 88"/>
          <p:cNvGraphicFramePr>
            <a:graphicFrameLocks noGrp="1"/>
          </p:cNvGraphicFramePr>
          <p:nvPr>
            <p:extLst>
              <p:ext uri="{D42A27DB-BD31-4B8C-83A1-F6EECF244321}">
                <p14:modId xmlns:p14="http://schemas.microsoft.com/office/powerpoint/2010/main" val="633063319"/>
              </p:ext>
            </p:extLst>
          </p:nvPr>
        </p:nvGraphicFramePr>
        <p:xfrm>
          <a:off x="258372" y="1557227"/>
          <a:ext cx="1741942" cy="1189600"/>
        </p:xfrm>
        <a:graphic>
          <a:graphicData uri="http://schemas.openxmlformats.org/drawingml/2006/table">
            <a:tbl>
              <a:tblPr>
                <a:tableStyleId>{5940675A-B579-460E-94D1-54222C63F5DA}</a:tableStyleId>
              </a:tblPr>
              <a:tblGrid>
                <a:gridCol w="582046">
                  <a:extLst>
                    <a:ext uri="{9D8B030D-6E8A-4147-A177-3AD203B41FA5}">
                      <a16:colId xmlns:a16="http://schemas.microsoft.com/office/drawing/2014/main" val="3567620736"/>
                    </a:ext>
                  </a:extLst>
                </a:gridCol>
                <a:gridCol w="582046">
                  <a:extLst>
                    <a:ext uri="{9D8B030D-6E8A-4147-A177-3AD203B41FA5}">
                      <a16:colId xmlns:a16="http://schemas.microsoft.com/office/drawing/2014/main" val="1031944083"/>
                    </a:ext>
                  </a:extLst>
                </a:gridCol>
                <a:gridCol w="577850">
                  <a:extLst>
                    <a:ext uri="{9D8B030D-6E8A-4147-A177-3AD203B41FA5}">
                      <a16:colId xmlns:a16="http://schemas.microsoft.com/office/drawing/2014/main" val="3152907187"/>
                    </a:ext>
                  </a:extLst>
                </a:gridCol>
              </a:tblGrid>
              <a:tr h="237920">
                <a:tc>
                  <a:txBody>
                    <a:bodyPr/>
                    <a:lstStyle/>
                    <a:p>
                      <a:pPr algn="l" fontAlgn="b"/>
                      <a:r>
                        <a:rPr lang="en-US" sz="1400" u="none" strike="noStrike" dirty="0">
                          <a:effectLst/>
                        </a:rPr>
                        <a:t>Input 1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Input 2</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Output</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6884190"/>
                  </a:ext>
                </a:extLst>
              </a:tr>
              <a:tr h="237920">
                <a:tc>
                  <a:txBody>
                    <a:bodyPr/>
                    <a:lstStyle/>
                    <a:p>
                      <a:pPr algn="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476452507"/>
                  </a:ext>
                </a:extLst>
              </a:tr>
              <a:tr h="237920">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566090313"/>
                  </a:ext>
                </a:extLst>
              </a:tr>
              <a:tr h="237920">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615128590"/>
                  </a:ext>
                </a:extLst>
              </a:tr>
              <a:tr h="237920">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2713173000"/>
                  </a:ext>
                </a:extLst>
              </a:tr>
            </a:tbl>
          </a:graphicData>
        </a:graphic>
      </p:graphicFrame>
    </p:spTree>
    <p:extLst>
      <p:ext uri="{BB962C8B-B14F-4D97-AF65-F5344CB8AC3E}">
        <p14:creationId xmlns:p14="http://schemas.microsoft.com/office/powerpoint/2010/main" val="34233834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5900738"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XOR Gate using ANN – Forward Propagation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dirty="0"/>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8</a:t>
            </a:fld>
            <a:endParaRPr sz="1050">
              <a:latin typeface="Arial"/>
              <a:cs typeface="Arial"/>
            </a:endParaRPr>
          </a:p>
        </p:txBody>
      </p:sp>
      <p:graphicFrame>
        <p:nvGraphicFramePr>
          <p:cNvPr id="7" name="Table 6"/>
          <p:cNvGraphicFramePr>
            <a:graphicFrameLocks noGrp="1"/>
          </p:cNvGraphicFramePr>
          <p:nvPr>
            <p:extLst>
              <p:ext uri="{D42A27DB-BD31-4B8C-83A1-F6EECF244321}">
                <p14:modId xmlns:p14="http://schemas.microsoft.com/office/powerpoint/2010/main" val="101774038"/>
              </p:ext>
            </p:extLst>
          </p:nvPr>
        </p:nvGraphicFramePr>
        <p:xfrm>
          <a:off x="360045" y="1536636"/>
          <a:ext cx="1741942" cy="1189600"/>
        </p:xfrm>
        <a:graphic>
          <a:graphicData uri="http://schemas.openxmlformats.org/drawingml/2006/table">
            <a:tbl>
              <a:tblPr>
                <a:tableStyleId>{5940675A-B579-460E-94D1-54222C63F5DA}</a:tableStyleId>
              </a:tblPr>
              <a:tblGrid>
                <a:gridCol w="582046">
                  <a:extLst>
                    <a:ext uri="{9D8B030D-6E8A-4147-A177-3AD203B41FA5}">
                      <a16:colId xmlns:a16="http://schemas.microsoft.com/office/drawing/2014/main" val="3567620736"/>
                    </a:ext>
                  </a:extLst>
                </a:gridCol>
                <a:gridCol w="582046">
                  <a:extLst>
                    <a:ext uri="{9D8B030D-6E8A-4147-A177-3AD203B41FA5}">
                      <a16:colId xmlns:a16="http://schemas.microsoft.com/office/drawing/2014/main" val="1031944083"/>
                    </a:ext>
                  </a:extLst>
                </a:gridCol>
                <a:gridCol w="577850">
                  <a:extLst>
                    <a:ext uri="{9D8B030D-6E8A-4147-A177-3AD203B41FA5}">
                      <a16:colId xmlns:a16="http://schemas.microsoft.com/office/drawing/2014/main" val="3152907187"/>
                    </a:ext>
                  </a:extLst>
                </a:gridCol>
              </a:tblGrid>
              <a:tr h="237920">
                <a:tc>
                  <a:txBody>
                    <a:bodyPr/>
                    <a:lstStyle/>
                    <a:p>
                      <a:pPr algn="l" fontAlgn="b"/>
                      <a:r>
                        <a:rPr lang="en-US" sz="1400" u="none" strike="noStrike" dirty="0">
                          <a:effectLst/>
                        </a:rPr>
                        <a:t>Input 1 </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dirty="0">
                          <a:effectLst/>
                        </a:rPr>
                        <a:t>Input 2</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l" fontAlgn="b"/>
                      <a:r>
                        <a:rPr lang="en-US" sz="1400" u="none" strike="noStrike">
                          <a:effectLst/>
                        </a:rPr>
                        <a:t>Output</a:t>
                      </a:r>
                      <a:endParaRPr lang="en-US" sz="1400" b="0" i="0" u="none" strike="noStrike">
                        <a:solidFill>
                          <a:srgbClr val="000000"/>
                        </a:solidFill>
                        <a:effectLst/>
                        <a:latin typeface="Calibri" panose="020F0502020204030204" pitchFamily="34" charset="0"/>
                      </a:endParaRPr>
                    </a:p>
                  </a:txBody>
                  <a:tcPr marL="9525" marR="9525" marT="9525" marB="0" anchor="b"/>
                </a:tc>
                <a:extLst>
                  <a:ext uri="{0D108BD9-81ED-4DB2-BD59-A6C34878D82A}">
                    <a16:rowId xmlns:a16="http://schemas.microsoft.com/office/drawing/2014/main" val="1406884190"/>
                  </a:ext>
                </a:extLst>
              </a:tr>
              <a:tr h="237920">
                <a:tc>
                  <a:txBody>
                    <a:bodyPr/>
                    <a:lstStyle/>
                    <a:p>
                      <a:pPr algn="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0</a:t>
                      </a:r>
                    </a:p>
                  </a:txBody>
                  <a:tcPr marL="9525" marR="9525" marT="9525" marB="0" anchor="b"/>
                </a:tc>
                <a:extLst>
                  <a:ext uri="{0D108BD9-81ED-4DB2-BD59-A6C34878D82A}">
                    <a16:rowId xmlns:a16="http://schemas.microsoft.com/office/drawing/2014/main" val="1476452507"/>
                  </a:ext>
                </a:extLst>
              </a:tr>
              <a:tr h="237920">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1566090313"/>
                  </a:ext>
                </a:extLst>
              </a:tr>
              <a:tr h="237920">
                <a:tc>
                  <a:txBody>
                    <a:bodyPr/>
                    <a:lstStyle/>
                    <a:p>
                      <a:pPr algn="r" fontAlgn="b"/>
                      <a:r>
                        <a:rPr lang="en-US" sz="1400" u="none" strike="noStrike">
                          <a:effectLst/>
                        </a:rPr>
                        <a:t>0</a:t>
                      </a:r>
                      <a:endParaRPr lang="en-US" sz="1400" b="0" i="0" u="none" strike="noStrike">
                        <a:solidFill>
                          <a:srgbClr val="000000"/>
                        </a:solidFill>
                        <a:effectLst/>
                        <a:latin typeface="Calibri" panose="020F0502020204030204" pitchFamily="34" charset="0"/>
                      </a:endParaRPr>
                    </a:p>
                  </a:txBody>
                  <a:tcPr marL="9525" marR="9525" marT="9525" marB="0" anchor="b"/>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tc>
                <a:tc>
                  <a:txBody>
                    <a:bodyPr/>
                    <a:lstStyle/>
                    <a:p>
                      <a:pPr algn="r" fontAlgn="b"/>
                      <a:r>
                        <a:rPr lang="en-US" sz="1400" b="0" i="0" u="none" strike="noStrike" dirty="0">
                          <a:solidFill>
                            <a:srgbClr val="000000"/>
                          </a:solidFill>
                          <a:effectLst/>
                          <a:latin typeface="Calibri" panose="020F0502020204030204" pitchFamily="34" charset="0"/>
                        </a:rPr>
                        <a:t>1</a:t>
                      </a:r>
                    </a:p>
                  </a:txBody>
                  <a:tcPr marL="9525" marR="9525" marT="9525" marB="0" anchor="b"/>
                </a:tc>
                <a:extLst>
                  <a:ext uri="{0D108BD9-81ED-4DB2-BD59-A6C34878D82A}">
                    <a16:rowId xmlns:a16="http://schemas.microsoft.com/office/drawing/2014/main" val="3615128590"/>
                  </a:ext>
                </a:extLst>
              </a:tr>
              <a:tr h="237920">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US" sz="1400" u="none" strike="noStrike" dirty="0">
                          <a:effectLst/>
                        </a:rPr>
                        <a:t>1</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tc>
                  <a:txBody>
                    <a:bodyPr/>
                    <a:lstStyle/>
                    <a:p>
                      <a:pPr algn="r" fontAlgn="b"/>
                      <a:r>
                        <a:rPr lang="en-US" sz="1400" u="none" strike="noStrike" dirty="0">
                          <a:effectLst/>
                        </a:rPr>
                        <a:t>0</a:t>
                      </a:r>
                      <a:endParaRPr lang="en-US" sz="1400" b="0" i="0" u="none" strike="noStrike" dirty="0">
                        <a:solidFill>
                          <a:srgbClr val="000000"/>
                        </a:solidFill>
                        <a:effectLst/>
                        <a:latin typeface="Calibri" panose="020F0502020204030204" pitchFamily="34" charset="0"/>
                      </a:endParaRPr>
                    </a:p>
                  </a:txBody>
                  <a:tcPr marL="9525" marR="9525" marT="9525" marB="0" anchor="b">
                    <a:solidFill>
                      <a:srgbClr val="92D050"/>
                    </a:solidFill>
                  </a:tcPr>
                </a:tc>
                <a:extLst>
                  <a:ext uri="{0D108BD9-81ED-4DB2-BD59-A6C34878D82A}">
                    <a16:rowId xmlns:a16="http://schemas.microsoft.com/office/drawing/2014/main" val="2713173000"/>
                  </a:ext>
                </a:extLst>
              </a:tr>
            </a:tbl>
          </a:graphicData>
        </a:graphic>
      </p:graphicFrame>
      <p:sp>
        <p:nvSpPr>
          <p:cNvPr id="8" name="Oval 7"/>
          <p:cNvSpPr/>
          <p:nvPr/>
        </p:nvSpPr>
        <p:spPr>
          <a:xfrm>
            <a:off x="3636818" y="1381991"/>
            <a:ext cx="650702" cy="706582"/>
          </a:xfrm>
          <a:prstGeom prst="ellipse">
            <a:avLst/>
          </a:prstGeom>
          <a:solidFill>
            <a:schemeClr val="accent1">
              <a:lumMod val="20000"/>
              <a:lumOff val="80000"/>
            </a:schemeClr>
          </a:soli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26" name="Oval 25"/>
          <p:cNvSpPr/>
          <p:nvPr/>
        </p:nvSpPr>
        <p:spPr>
          <a:xfrm>
            <a:off x="3657137" y="2608119"/>
            <a:ext cx="650702" cy="706582"/>
          </a:xfrm>
          <a:prstGeom prst="ellipse">
            <a:avLst/>
          </a:prstGeom>
          <a:solidFill>
            <a:schemeClr val="accent1">
              <a:lumMod val="20000"/>
              <a:lumOff val="80000"/>
            </a:schemeClr>
          </a:soli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27" name="Oval 26"/>
          <p:cNvSpPr/>
          <p:nvPr/>
        </p:nvSpPr>
        <p:spPr>
          <a:xfrm>
            <a:off x="7116154" y="1995170"/>
            <a:ext cx="650702" cy="706582"/>
          </a:xfrm>
          <a:prstGeom prst="ellipse">
            <a:avLst/>
          </a:prstGeom>
          <a:gradFill flip="none" rotWithShape="1">
            <a:gsLst>
              <a:gs pos="10000">
                <a:srgbClr val="92D050"/>
              </a:gs>
              <a:gs pos="77000">
                <a:srgbClr val="FFFF00"/>
              </a:gs>
              <a:gs pos="96000">
                <a:srgbClr val="00B050"/>
              </a:gs>
            </a:gsLst>
            <a:path path="shape">
              <a:fillToRect l="50000" t="50000" r="50000" b="50000"/>
            </a:path>
            <a:tileRect/>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   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1" name="Straight Arrow Connector 10"/>
          <p:cNvCxnSpPr>
            <a:stCxn id="8" idx="7"/>
            <a:endCxn id="49" idx="2"/>
          </p:cNvCxnSpPr>
          <p:nvPr/>
        </p:nvCxnSpPr>
        <p:spPr>
          <a:xfrm flipV="1">
            <a:off x="4192227" y="1024935"/>
            <a:ext cx="1163249" cy="46053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p:cNvCxnSpPr>
            <a:stCxn id="8" idx="6"/>
            <a:endCxn id="51" idx="2"/>
          </p:cNvCxnSpPr>
          <p:nvPr/>
        </p:nvCxnSpPr>
        <p:spPr>
          <a:xfrm>
            <a:off x="4287520" y="1735282"/>
            <a:ext cx="1092426" cy="57854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Arrow Connector 17"/>
          <p:cNvCxnSpPr>
            <a:stCxn id="8" idx="5"/>
            <a:endCxn id="52" idx="2"/>
          </p:cNvCxnSpPr>
          <p:nvPr/>
        </p:nvCxnSpPr>
        <p:spPr>
          <a:xfrm>
            <a:off x="4192227" y="1985096"/>
            <a:ext cx="1160626" cy="15794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p:cNvCxnSpPr>
            <a:stCxn id="26" idx="7"/>
            <a:endCxn id="49" idx="2"/>
          </p:cNvCxnSpPr>
          <p:nvPr/>
        </p:nvCxnSpPr>
        <p:spPr>
          <a:xfrm flipV="1">
            <a:off x="4212546" y="1024935"/>
            <a:ext cx="1142930" cy="16866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Arrow Connector 28"/>
          <p:cNvCxnSpPr>
            <a:stCxn id="26" idx="6"/>
            <a:endCxn id="51" idx="2"/>
          </p:cNvCxnSpPr>
          <p:nvPr/>
        </p:nvCxnSpPr>
        <p:spPr>
          <a:xfrm flipV="1">
            <a:off x="4307839" y="2313825"/>
            <a:ext cx="1072107" cy="6475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Straight Arrow Connector 39"/>
          <p:cNvCxnSpPr>
            <a:stCxn id="26" idx="5"/>
            <a:endCxn id="52" idx="2"/>
          </p:cNvCxnSpPr>
          <p:nvPr/>
        </p:nvCxnSpPr>
        <p:spPr>
          <a:xfrm>
            <a:off x="4212546" y="3211224"/>
            <a:ext cx="1140307" cy="35329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Arrow Connector 43"/>
          <p:cNvCxnSpPr>
            <a:stCxn id="49" idx="6"/>
            <a:endCxn id="27" idx="2"/>
          </p:cNvCxnSpPr>
          <p:nvPr/>
        </p:nvCxnSpPr>
        <p:spPr>
          <a:xfrm>
            <a:off x="6006178" y="1024935"/>
            <a:ext cx="1109976" cy="132352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Arrow Connector 45"/>
          <p:cNvCxnSpPr>
            <a:endCxn id="27" idx="2"/>
          </p:cNvCxnSpPr>
          <p:nvPr/>
        </p:nvCxnSpPr>
        <p:spPr>
          <a:xfrm>
            <a:off x="6027188" y="2348461"/>
            <a:ext cx="108896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Arrow Connector 47"/>
          <p:cNvCxnSpPr>
            <a:stCxn id="52" idx="6"/>
            <a:endCxn id="27" idx="2"/>
          </p:cNvCxnSpPr>
          <p:nvPr/>
        </p:nvCxnSpPr>
        <p:spPr>
          <a:xfrm flipV="1">
            <a:off x="6003555" y="2348461"/>
            <a:ext cx="1112599" cy="12160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9" name="Oval 48"/>
          <p:cNvSpPr/>
          <p:nvPr/>
        </p:nvSpPr>
        <p:spPr>
          <a:xfrm>
            <a:off x="5355476" y="671644"/>
            <a:ext cx="650702" cy="706582"/>
          </a:xfrm>
          <a:prstGeom prst="ellipse">
            <a:avLst/>
          </a:prstGeom>
          <a:gradFill>
            <a:gsLst>
              <a:gs pos="16000">
                <a:srgbClr val="92D050"/>
              </a:gs>
              <a:gs pos="7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A   S</a:t>
            </a:r>
          </a:p>
        </p:txBody>
      </p:sp>
      <p:sp>
        <p:nvSpPr>
          <p:cNvPr id="51" name="Oval 50"/>
          <p:cNvSpPr/>
          <p:nvPr/>
        </p:nvSpPr>
        <p:spPr>
          <a:xfrm>
            <a:off x="5379946" y="1960534"/>
            <a:ext cx="650702" cy="706582"/>
          </a:xfrm>
          <a:prstGeom prst="ellipse">
            <a:avLst/>
          </a:prstGeom>
          <a:gradFill>
            <a:gsLst>
              <a:gs pos="1900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B   S</a:t>
            </a:r>
          </a:p>
        </p:txBody>
      </p:sp>
      <p:sp>
        <p:nvSpPr>
          <p:cNvPr id="52" name="Oval 51"/>
          <p:cNvSpPr/>
          <p:nvPr/>
        </p:nvSpPr>
        <p:spPr>
          <a:xfrm>
            <a:off x="5352853" y="3211224"/>
            <a:ext cx="650702" cy="706582"/>
          </a:xfrm>
          <a:prstGeom prst="ellipse">
            <a:avLst/>
          </a:prstGeom>
          <a:gradFill>
            <a:gsLst>
              <a:gs pos="2000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C   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5" name="Picture 64"/>
          <p:cNvPicPr>
            <a:picLocks noChangeAspect="1"/>
          </p:cNvPicPr>
          <p:nvPr/>
        </p:nvPicPr>
        <p:blipFill>
          <a:blip r:embed="rId2"/>
          <a:stretch>
            <a:fillRect/>
          </a:stretch>
        </p:blipFill>
        <p:spPr>
          <a:xfrm>
            <a:off x="3973808" y="2131436"/>
            <a:ext cx="276225" cy="200025"/>
          </a:xfrm>
          <a:prstGeom prst="rect">
            <a:avLst/>
          </a:prstGeom>
        </p:spPr>
      </p:pic>
      <p:pic>
        <p:nvPicPr>
          <p:cNvPr id="67" name="Picture 66"/>
          <p:cNvPicPr>
            <a:picLocks noChangeAspect="1"/>
          </p:cNvPicPr>
          <p:nvPr/>
        </p:nvPicPr>
        <p:blipFill>
          <a:blip r:embed="rId3"/>
          <a:stretch>
            <a:fillRect/>
          </a:stretch>
        </p:blipFill>
        <p:spPr>
          <a:xfrm>
            <a:off x="4294440" y="2615477"/>
            <a:ext cx="285750" cy="161925"/>
          </a:xfrm>
          <a:prstGeom prst="rect">
            <a:avLst/>
          </a:prstGeom>
        </p:spPr>
      </p:pic>
      <p:pic>
        <p:nvPicPr>
          <p:cNvPr id="68" name="Picture 67"/>
          <p:cNvPicPr>
            <a:picLocks noChangeAspect="1"/>
          </p:cNvPicPr>
          <p:nvPr/>
        </p:nvPicPr>
        <p:blipFill>
          <a:blip r:embed="rId4"/>
          <a:stretch>
            <a:fillRect/>
          </a:stretch>
        </p:blipFill>
        <p:spPr>
          <a:xfrm>
            <a:off x="4094671" y="1146758"/>
            <a:ext cx="238125" cy="180975"/>
          </a:xfrm>
          <a:prstGeom prst="rect">
            <a:avLst/>
          </a:prstGeom>
        </p:spPr>
      </p:pic>
      <p:pic>
        <p:nvPicPr>
          <p:cNvPr id="69" name="Picture 68"/>
          <p:cNvPicPr>
            <a:picLocks noChangeAspect="1"/>
          </p:cNvPicPr>
          <p:nvPr/>
        </p:nvPicPr>
        <p:blipFill>
          <a:blip r:embed="rId5"/>
          <a:stretch>
            <a:fillRect/>
          </a:stretch>
        </p:blipFill>
        <p:spPr>
          <a:xfrm>
            <a:off x="4212546" y="3347405"/>
            <a:ext cx="266700" cy="161925"/>
          </a:xfrm>
          <a:prstGeom prst="rect">
            <a:avLst/>
          </a:prstGeom>
        </p:spPr>
      </p:pic>
      <p:pic>
        <p:nvPicPr>
          <p:cNvPr id="70" name="Picture 69"/>
          <p:cNvPicPr>
            <a:picLocks noChangeAspect="1"/>
          </p:cNvPicPr>
          <p:nvPr/>
        </p:nvPicPr>
        <p:blipFill>
          <a:blip r:embed="rId6"/>
          <a:stretch>
            <a:fillRect/>
          </a:stretch>
        </p:blipFill>
        <p:spPr>
          <a:xfrm>
            <a:off x="4526258" y="2956488"/>
            <a:ext cx="257175" cy="219075"/>
          </a:xfrm>
          <a:prstGeom prst="rect">
            <a:avLst/>
          </a:prstGeom>
        </p:spPr>
      </p:pic>
      <p:pic>
        <p:nvPicPr>
          <p:cNvPr id="71" name="Picture 70"/>
          <p:cNvPicPr>
            <a:picLocks noChangeAspect="1"/>
          </p:cNvPicPr>
          <p:nvPr/>
        </p:nvPicPr>
        <p:blipFill>
          <a:blip r:embed="rId7"/>
          <a:stretch>
            <a:fillRect/>
          </a:stretch>
        </p:blipFill>
        <p:spPr>
          <a:xfrm>
            <a:off x="4406482" y="1603348"/>
            <a:ext cx="314325" cy="152400"/>
          </a:xfrm>
          <a:prstGeom prst="rect">
            <a:avLst/>
          </a:prstGeom>
        </p:spPr>
      </p:pic>
      <p:cxnSp>
        <p:nvCxnSpPr>
          <p:cNvPr id="73" name="Straight Connector 72"/>
          <p:cNvCxnSpPr>
            <a:stCxn id="49" idx="0"/>
            <a:endCxn id="49" idx="4"/>
          </p:cNvCxnSpPr>
          <p:nvPr/>
        </p:nvCxnSpPr>
        <p:spPr>
          <a:xfrm>
            <a:off x="5680827" y="671644"/>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p:cNvCxnSpPr/>
          <p:nvPr/>
        </p:nvCxnSpPr>
        <p:spPr>
          <a:xfrm>
            <a:off x="5709224" y="1960534"/>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p:cNvCxnSpPr/>
          <p:nvPr/>
        </p:nvCxnSpPr>
        <p:spPr>
          <a:xfrm>
            <a:off x="5680827" y="3211224"/>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Straight Connector 75"/>
          <p:cNvCxnSpPr/>
          <p:nvPr/>
        </p:nvCxnSpPr>
        <p:spPr>
          <a:xfrm>
            <a:off x="7441505" y="1995170"/>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81" name="TextBox 80"/>
          <p:cNvSpPr txBox="1"/>
          <p:nvPr/>
        </p:nvSpPr>
        <p:spPr>
          <a:xfrm>
            <a:off x="297815" y="2934588"/>
            <a:ext cx="3130786" cy="73866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After activating</a:t>
            </a:r>
            <a:r>
              <a:rPr kumimoji="0" lang="en-US" sz="1400" b="0" i="0" u="none" strike="noStrike" cap="none" spc="0" normalizeH="0" dirty="0">
                <a:ln>
                  <a:noFill/>
                </a:ln>
                <a:solidFill>
                  <a:srgbClr val="000000"/>
                </a:solidFill>
                <a:effectLst/>
                <a:uFillTx/>
                <a:latin typeface="+mn-lt"/>
                <a:ea typeface="+mn-ea"/>
                <a:cs typeface="+mn-cs"/>
                <a:sym typeface="Calibri"/>
              </a:rPr>
              <a:t> neurons, A, B and C using the Sigmoid function, the input to output neuron D would be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83" name="Picture 82"/>
          <p:cNvPicPr>
            <a:picLocks noChangeAspect="1"/>
          </p:cNvPicPr>
          <p:nvPr/>
        </p:nvPicPr>
        <p:blipFill>
          <a:blip r:embed="rId8"/>
          <a:stretch>
            <a:fillRect/>
          </a:stretch>
        </p:blipFill>
        <p:spPr>
          <a:xfrm>
            <a:off x="7028858" y="1140050"/>
            <a:ext cx="1645921" cy="483882"/>
          </a:xfrm>
          <a:prstGeom prst="rect">
            <a:avLst/>
          </a:prstGeom>
        </p:spPr>
      </p:pic>
      <p:sp>
        <p:nvSpPr>
          <p:cNvPr id="84" name="TextBox 83"/>
          <p:cNvSpPr txBox="1"/>
          <p:nvPr/>
        </p:nvSpPr>
        <p:spPr>
          <a:xfrm>
            <a:off x="6959598" y="771217"/>
            <a:ext cx="23687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Sigmoid</a:t>
            </a:r>
            <a:r>
              <a:rPr kumimoji="0" lang="en-US" sz="1400" b="0" i="0" u="none" strike="noStrike" cap="none" spc="0" normalizeH="0" dirty="0">
                <a:ln>
                  <a:noFill/>
                </a:ln>
                <a:solidFill>
                  <a:srgbClr val="000000"/>
                </a:solidFill>
                <a:effectLst/>
                <a:uFillTx/>
                <a:latin typeface="+mn-lt"/>
                <a:ea typeface="+mn-ea"/>
                <a:cs typeface="+mn-cs"/>
                <a:sym typeface="Calibri"/>
              </a:rPr>
              <a:t> function formula</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85" name="Picture 84"/>
          <p:cNvPicPr>
            <a:picLocks noChangeAspect="1"/>
          </p:cNvPicPr>
          <p:nvPr/>
        </p:nvPicPr>
        <p:blipFill>
          <a:blip r:embed="rId2"/>
          <a:stretch>
            <a:fillRect/>
          </a:stretch>
        </p:blipFill>
        <p:spPr>
          <a:xfrm>
            <a:off x="6079679" y="2439815"/>
            <a:ext cx="276225" cy="200025"/>
          </a:xfrm>
          <a:prstGeom prst="rect">
            <a:avLst/>
          </a:prstGeom>
        </p:spPr>
      </p:pic>
      <p:pic>
        <p:nvPicPr>
          <p:cNvPr id="86" name="Picture 85"/>
          <p:cNvPicPr>
            <a:picLocks noChangeAspect="1"/>
          </p:cNvPicPr>
          <p:nvPr/>
        </p:nvPicPr>
        <p:blipFill>
          <a:blip r:embed="rId4"/>
          <a:stretch>
            <a:fillRect/>
          </a:stretch>
        </p:blipFill>
        <p:spPr>
          <a:xfrm>
            <a:off x="6159742" y="3506143"/>
            <a:ext cx="238125" cy="180975"/>
          </a:xfrm>
          <a:prstGeom prst="rect">
            <a:avLst/>
          </a:prstGeom>
        </p:spPr>
      </p:pic>
      <p:pic>
        <p:nvPicPr>
          <p:cNvPr id="87" name="Picture 86"/>
          <p:cNvPicPr>
            <a:picLocks noChangeAspect="1"/>
          </p:cNvPicPr>
          <p:nvPr/>
        </p:nvPicPr>
        <p:blipFill>
          <a:blip r:embed="rId3"/>
          <a:stretch>
            <a:fillRect/>
          </a:stretch>
        </p:blipFill>
        <p:spPr>
          <a:xfrm>
            <a:off x="5889446" y="1344670"/>
            <a:ext cx="285750" cy="161925"/>
          </a:xfrm>
          <a:prstGeom prst="rect">
            <a:avLst/>
          </a:prstGeom>
        </p:spPr>
      </p:pic>
      <p:sp>
        <p:nvSpPr>
          <p:cNvPr id="47" name="TextBox 46"/>
          <p:cNvSpPr txBox="1"/>
          <p:nvPr/>
        </p:nvSpPr>
        <p:spPr>
          <a:xfrm>
            <a:off x="287640" y="4232671"/>
            <a:ext cx="5624230"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n-lt"/>
                <a:ea typeface="+mn-ea"/>
                <a:cs typeface="+mn-cs"/>
                <a:sym typeface="Calibri"/>
              </a:rPr>
              <a:t>Output</a:t>
            </a:r>
            <a:r>
              <a:rPr kumimoji="0" lang="en-US" sz="1400" b="0" i="0" u="none" strike="noStrike" cap="none" spc="0" normalizeH="0" dirty="0">
                <a:ln>
                  <a:noFill/>
                </a:ln>
                <a:solidFill>
                  <a:srgbClr val="000000"/>
                </a:solidFill>
                <a:effectLst/>
                <a:uFillTx/>
                <a:latin typeface="+mn-lt"/>
                <a:ea typeface="+mn-ea"/>
                <a:cs typeface="+mn-cs"/>
                <a:sym typeface="Calibri"/>
              </a:rPr>
              <a:t> of neuron D after applying Sigmoid on input of D is </a:t>
            </a:r>
            <a:r>
              <a:rPr lang="en-US" sz="1400" b="1" dirty="0">
                <a:latin typeface="Calibri" panose="020F0502020204030204" pitchFamily="34" charset="0"/>
              </a:rPr>
              <a:t>S(2.122) = 0.893</a:t>
            </a:r>
            <a:r>
              <a:rPr lang="en-US" sz="1400" b="1" dirty="0"/>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4" name="Rectangle 3"/>
          <p:cNvSpPr/>
          <p:nvPr/>
        </p:nvSpPr>
        <p:spPr>
          <a:xfrm>
            <a:off x="254000" y="3837170"/>
            <a:ext cx="4796938" cy="307777"/>
          </a:xfrm>
          <a:prstGeom prst="rect">
            <a:avLst/>
          </a:prstGeom>
        </p:spPr>
        <p:txBody>
          <a:bodyPr wrap="square">
            <a:spAutoFit/>
          </a:bodyPr>
          <a:lstStyle/>
          <a:p>
            <a:r>
              <a:rPr lang="en-US" sz="1400" b="1" dirty="0">
                <a:latin typeface="Calibri" panose="020F0502020204030204" pitchFamily="34" charset="0"/>
              </a:rPr>
              <a:t>D = S(0.7) + S(0.13) + S(0.7)=(0.668+0.786+0.668)=2.122</a:t>
            </a:r>
            <a:r>
              <a:rPr lang="en-US" sz="1400" b="1" dirty="0"/>
              <a:t> </a:t>
            </a:r>
          </a:p>
        </p:txBody>
      </p:sp>
      <p:cxnSp>
        <p:nvCxnSpPr>
          <p:cNvPr id="9" name="Straight Arrow Connector 8"/>
          <p:cNvCxnSpPr>
            <a:stCxn id="27" idx="6"/>
          </p:cNvCxnSpPr>
          <p:nvPr/>
        </p:nvCxnSpPr>
        <p:spPr>
          <a:xfrm>
            <a:off x="7766856" y="2348461"/>
            <a:ext cx="37713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7" name="Picture 16"/>
          <p:cNvPicPr>
            <a:picLocks noChangeAspect="1"/>
          </p:cNvPicPr>
          <p:nvPr/>
        </p:nvPicPr>
        <p:blipFill>
          <a:blip r:embed="rId9"/>
          <a:stretch>
            <a:fillRect/>
          </a:stretch>
        </p:blipFill>
        <p:spPr>
          <a:xfrm>
            <a:off x="7766856" y="2493486"/>
            <a:ext cx="1000125" cy="190500"/>
          </a:xfrm>
          <a:prstGeom prst="rect">
            <a:avLst/>
          </a:prstGeom>
        </p:spPr>
      </p:pic>
    </p:spTree>
    <p:extLst>
      <p:ext uri="{BB962C8B-B14F-4D97-AF65-F5344CB8AC3E}">
        <p14:creationId xmlns:p14="http://schemas.microsoft.com/office/powerpoint/2010/main" val="3078939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txBox="1">
            <a:spLocks noGrp="1"/>
          </p:cNvSpPr>
          <p:nvPr>
            <p:ph type="title" idx="4294967295"/>
          </p:nvPr>
        </p:nvSpPr>
        <p:spPr>
          <a:xfrm>
            <a:off x="0" y="180975"/>
            <a:ext cx="5900738" cy="320675"/>
          </a:xfrm>
          <a:prstGeom prst="rect">
            <a:avLst/>
          </a:prstGeom>
        </p:spPr>
        <p:txBody>
          <a:bodyPr vert="horz" wrap="square" lIns="0" tIns="13335" rIns="0" bIns="0" rtlCol="0">
            <a:spAutoFit/>
          </a:bodyPr>
          <a:lstStyle/>
          <a:p>
            <a:pPr marL="12700">
              <a:lnSpc>
                <a:spcPct val="100000"/>
              </a:lnSpc>
              <a:spcBef>
                <a:spcPts val="105"/>
              </a:spcBef>
            </a:pPr>
            <a:r>
              <a:rPr lang="en-US" spc="5" dirty="0">
                <a:solidFill>
                  <a:srgbClr val="000000"/>
                </a:solidFill>
                <a:latin typeface="+mn-lt"/>
              </a:rPr>
              <a:t>XOR Gate using ANN – Forward Propagation</a:t>
            </a:r>
            <a:endParaRPr dirty="0">
              <a:solidFill>
                <a:srgbClr val="006FC0"/>
              </a:solidFill>
              <a:latin typeface="+mn-lt"/>
            </a:endParaRPr>
          </a:p>
        </p:txBody>
      </p:sp>
      <p:sp>
        <p:nvSpPr>
          <p:cNvPr id="31" name="object 31"/>
          <p:cNvSpPr/>
          <p:nvPr/>
        </p:nvSpPr>
        <p:spPr>
          <a:xfrm>
            <a:off x="487680" y="579119"/>
            <a:ext cx="1920239" cy="20320"/>
          </a:xfrm>
          <a:custGeom>
            <a:avLst/>
            <a:gdLst/>
            <a:ahLst/>
            <a:cxnLst/>
            <a:rect l="l" t="t" r="r" b="b"/>
            <a:pathLst>
              <a:path w="1920239" h="20320">
                <a:moveTo>
                  <a:pt x="19011" y="16890"/>
                </a:moveTo>
                <a:lnTo>
                  <a:pt x="0" y="16890"/>
                </a:lnTo>
                <a:lnTo>
                  <a:pt x="0" y="20319"/>
                </a:lnTo>
                <a:lnTo>
                  <a:pt x="6337" y="20319"/>
                </a:lnTo>
                <a:lnTo>
                  <a:pt x="19011" y="16890"/>
                </a:lnTo>
                <a:close/>
              </a:path>
              <a:path w="1920239" h="20320">
                <a:moveTo>
                  <a:pt x="158432" y="16890"/>
                </a:moveTo>
                <a:lnTo>
                  <a:pt x="63373" y="16890"/>
                </a:lnTo>
                <a:lnTo>
                  <a:pt x="82384" y="20319"/>
                </a:lnTo>
                <a:lnTo>
                  <a:pt x="148932" y="20319"/>
                </a:lnTo>
                <a:lnTo>
                  <a:pt x="158432" y="16890"/>
                </a:lnTo>
                <a:close/>
              </a:path>
              <a:path w="1920239" h="20320">
                <a:moveTo>
                  <a:pt x="263004" y="16890"/>
                </a:moveTo>
                <a:lnTo>
                  <a:pt x="212305" y="16890"/>
                </a:lnTo>
                <a:lnTo>
                  <a:pt x="237655" y="20319"/>
                </a:lnTo>
                <a:lnTo>
                  <a:pt x="263004" y="16890"/>
                </a:lnTo>
                <a:close/>
              </a:path>
              <a:path w="1920239" h="20320">
                <a:moveTo>
                  <a:pt x="342226" y="16890"/>
                </a:moveTo>
                <a:lnTo>
                  <a:pt x="291515" y="16890"/>
                </a:lnTo>
                <a:lnTo>
                  <a:pt x="316865" y="20319"/>
                </a:lnTo>
                <a:lnTo>
                  <a:pt x="342226" y="16890"/>
                </a:lnTo>
                <a:close/>
              </a:path>
              <a:path w="1920239" h="20320">
                <a:moveTo>
                  <a:pt x="380250" y="16890"/>
                </a:moveTo>
                <a:lnTo>
                  <a:pt x="354901" y="16890"/>
                </a:lnTo>
                <a:lnTo>
                  <a:pt x="367576" y="20319"/>
                </a:lnTo>
                <a:lnTo>
                  <a:pt x="380250" y="16890"/>
                </a:lnTo>
                <a:close/>
              </a:path>
              <a:path w="1920239" h="20320">
                <a:moveTo>
                  <a:pt x="411937" y="16890"/>
                </a:moveTo>
                <a:lnTo>
                  <a:pt x="380250" y="16890"/>
                </a:lnTo>
                <a:lnTo>
                  <a:pt x="392925" y="20319"/>
                </a:lnTo>
                <a:lnTo>
                  <a:pt x="411937" y="16890"/>
                </a:lnTo>
                <a:close/>
              </a:path>
              <a:path w="1920239" h="20320">
                <a:moveTo>
                  <a:pt x="602056" y="10160"/>
                </a:moveTo>
                <a:lnTo>
                  <a:pt x="9512" y="10160"/>
                </a:lnTo>
                <a:lnTo>
                  <a:pt x="6337" y="13588"/>
                </a:lnTo>
                <a:lnTo>
                  <a:pt x="3175" y="16890"/>
                </a:lnTo>
                <a:lnTo>
                  <a:pt x="411937" y="16890"/>
                </a:lnTo>
                <a:lnTo>
                  <a:pt x="427774" y="20319"/>
                </a:lnTo>
                <a:lnTo>
                  <a:pt x="462635" y="20319"/>
                </a:lnTo>
                <a:lnTo>
                  <a:pt x="472135" y="16890"/>
                </a:lnTo>
                <a:lnTo>
                  <a:pt x="478472" y="13588"/>
                </a:lnTo>
                <a:lnTo>
                  <a:pt x="592543" y="13588"/>
                </a:lnTo>
                <a:lnTo>
                  <a:pt x="602056" y="10160"/>
                </a:lnTo>
                <a:close/>
              </a:path>
              <a:path w="1920239" h="20320">
                <a:moveTo>
                  <a:pt x="1552702" y="16890"/>
                </a:moveTo>
                <a:lnTo>
                  <a:pt x="1448053" y="16890"/>
                </a:lnTo>
                <a:lnTo>
                  <a:pt x="1467103" y="20319"/>
                </a:lnTo>
                <a:lnTo>
                  <a:pt x="1536827" y="20319"/>
                </a:lnTo>
                <a:lnTo>
                  <a:pt x="1552702" y="16890"/>
                </a:lnTo>
                <a:close/>
              </a:path>
              <a:path w="1920239" h="20320">
                <a:moveTo>
                  <a:pt x="1663572" y="16890"/>
                </a:moveTo>
                <a:lnTo>
                  <a:pt x="1552702" y="16890"/>
                </a:lnTo>
                <a:lnTo>
                  <a:pt x="1584325" y="20319"/>
                </a:lnTo>
                <a:lnTo>
                  <a:pt x="1650872" y="20319"/>
                </a:lnTo>
                <a:lnTo>
                  <a:pt x="1663572" y="16890"/>
                </a:lnTo>
                <a:close/>
              </a:path>
              <a:path w="1920239" h="20320">
                <a:moveTo>
                  <a:pt x="1891664" y="16890"/>
                </a:moveTo>
                <a:lnTo>
                  <a:pt x="1758695" y="16890"/>
                </a:lnTo>
                <a:lnTo>
                  <a:pt x="1768094" y="20319"/>
                </a:lnTo>
                <a:lnTo>
                  <a:pt x="1882267" y="20319"/>
                </a:lnTo>
                <a:lnTo>
                  <a:pt x="1891664" y="16890"/>
                </a:lnTo>
                <a:close/>
              </a:path>
              <a:path w="1920239" h="20320">
                <a:moveTo>
                  <a:pt x="1920239" y="13588"/>
                </a:moveTo>
                <a:lnTo>
                  <a:pt x="1356233" y="13588"/>
                </a:lnTo>
                <a:lnTo>
                  <a:pt x="1378331" y="16890"/>
                </a:lnTo>
                <a:lnTo>
                  <a:pt x="1891664" y="16890"/>
                </a:lnTo>
                <a:lnTo>
                  <a:pt x="1898014" y="20319"/>
                </a:lnTo>
                <a:lnTo>
                  <a:pt x="1920239" y="20319"/>
                </a:lnTo>
                <a:lnTo>
                  <a:pt x="1920239" y="13588"/>
                </a:lnTo>
                <a:close/>
              </a:path>
              <a:path w="1920239" h="20320">
                <a:moveTo>
                  <a:pt x="532345" y="13588"/>
                </a:moveTo>
                <a:lnTo>
                  <a:pt x="478472" y="13588"/>
                </a:lnTo>
                <a:lnTo>
                  <a:pt x="497484" y="16890"/>
                </a:lnTo>
                <a:lnTo>
                  <a:pt x="513333" y="16890"/>
                </a:lnTo>
                <a:lnTo>
                  <a:pt x="532345" y="13588"/>
                </a:lnTo>
                <a:close/>
              </a:path>
              <a:path w="1920239" h="20320">
                <a:moveTo>
                  <a:pt x="570369" y="13588"/>
                </a:moveTo>
                <a:lnTo>
                  <a:pt x="532345" y="13588"/>
                </a:lnTo>
                <a:lnTo>
                  <a:pt x="548182" y="16890"/>
                </a:lnTo>
                <a:lnTo>
                  <a:pt x="564032" y="16890"/>
                </a:lnTo>
                <a:lnTo>
                  <a:pt x="570369" y="13588"/>
                </a:lnTo>
                <a:close/>
              </a:path>
              <a:path w="1920239" h="20320">
                <a:moveTo>
                  <a:pt x="779500" y="13588"/>
                </a:moveTo>
                <a:lnTo>
                  <a:pt x="741476" y="13588"/>
                </a:lnTo>
                <a:lnTo>
                  <a:pt x="760488" y="16890"/>
                </a:lnTo>
                <a:lnTo>
                  <a:pt x="779500" y="13588"/>
                </a:lnTo>
                <a:close/>
              </a:path>
              <a:path w="1920239" h="20320">
                <a:moveTo>
                  <a:pt x="1115441" y="10160"/>
                </a:moveTo>
                <a:lnTo>
                  <a:pt x="937894" y="10160"/>
                </a:lnTo>
                <a:lnTo>
                  <a:pt x="960119" y="13588"/>
                </a:lnTo>
                <a:lnTo>
                  <a:pt x="972819" y="16890"/>
                </a:lnTo>
                <a:lnTo>
                  <a:pt x="985519" y="13588"/>
                </a:lnTo>
                <a:lnTo>
                  <a:pt x="1096391" y="13588"/>
                </a:lnTo>
                <a:lnTo>
                  <a:pt x="1115441" y="10160"/>
                </a:lnTo>
                <a:close/>
              </a:path>
              <a:path w="1920239" h="20320">
                <a:moveTo>
                  <a:pt x="1058291" y="13588"/>
                </a:moveTo>
                <a:lnTo>
                  <a:pt x="1010793" y="13588"/>
                </a:lnTo>
                <a:lnTo>
                  <a:pt x="1039368" y="16890"/>
                </a:lnTo>
                <a:lnTo>
                  <a:pt x="1058291"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7" y="3428"/>
                </a:lnTo>
                <a:lnTo>
                  <a:pt x="1676272" y="6730"/>
                </a:lnTo>
                <a:lnTo>
                  <a:pt x="1625600" y="6730"/>
                </a:lnTo>
                <a:lnTo>
                  <a:pt x="1590675" y="10160"/>
                </a:lnTo>
                <a:lnTo>
                  <a:pt x="1235837" y="10160"/>
                </a:lnTo>
                <a:lnTo>
                  <a:pt x="1257934" y="16890"/>
                </a:lnTo>
                <a:lnTo>
                  <a:pt x="1305559" y="16890"/>
                </a:lnTo>
                <a:lnTo>
                  <a:pt x="1330833" y="13588"/>
                </a:lnTo>
                <a:lnTo>
                  <a:pt x="1920239" y="13588"/>
                </a:lnTo>
                <a:lnTo>
                  <a:pt x="1920239" y="10160"/>
                </a:lnTo>
                <a:lnTo>
                  <a:pt x="1917064" y="6730"/>
                </a:lnTo>
                <a:lnTo>
                  <a:pt x="1913889" y="3428"/>
                </a:lnTo>
                <a:close/>
              </a:path>
              <a:path w="1920239" h="20320">
                <a:moveTo>
                  <a:pt x="640080" y="10160"/>
                </a:moveTo>
                <a:lnTo>
                  <a:pt x="602056" y="10160"/>
                </a:lnTo>
                <a:lnTo>
                  <a:pt x="611555" y="13588"/>
                </a:lnTo>
                <a:lnTo>
                  <a:pt x="633742" y="13588"/>
                </a:lnTo>
                <a:lnTo>
                  <a:pt x="640080" y="10160"/>
                </a:lnTo>
                <a:close/>
              </a:path>
              <a:path w="1920239" h="20320">
                <a:moveTo>
                  <a:pt x="681278" y="10160"/>
                </a:moveTo>
                <a:lnTo>
                  <a:pt x="640080" y="10160"/>
                </a:lnTo>
                <a:lnTo>
                  <a:pt x="659091" y="13588"/>
                </a:lnTo>
                <a:lnTo>
                  <a:pt x="674941" y="13588"/>
                </a:lnTo>
                <a:lnTo>
                  <a:pt x="681278" y="10160"/>
                </a:lnTo>
                <a:close/>
              </a:path>
              <a:path w="1920239" h="20320">
                <a:moveTo>
                  <a:pt x="820674" y="10160"/>
                </a:moveTo>
                <a:lnTo>
                  <a:pt x="706628" y="10160"/>
                </a:lnTo>
                <a:lnTo>
                  <a:pt x="722464" y="13588"/>
                </a:lnTo>
                <a:lnTo>
                  <a:pt x="801624" y="13588"/>
                </a:lnTo>
                <a:lnTo>
                  <a:pt x="820674" y="10160"/>
                </a:lnTo>
                <a:close/>
              </a:path>
              <a:path w="1920239" h="20320">
                <a:moveTo>
                  <a:pt x="937894" y="10160"/>
                </a:moveTo>
                <a:lnTo>
                  <a:pt x="820674" y="10160"/>
                </a:lnTo>
                <a:lnTo>
                  <a:pt x="839724" y="13588"/>
                </a:lnTo>
                <a:lnTo>
                  <a:pt x="918972" y="13588"/>
                </a:lnTo>
                <a:lnTo>
                  <a:pt x="937894" y="10160"/>
                </a:lnTo>
                <a:close/>
              </a:path>
              <a:path w="1920239" h="20320">
                <a:moveTo>
                  <a:pt x="272503" y="3428"/>
                </a:moveTo>
                <a:lnTo>
                  <a:pt x="253492" y="6730"/>
                </a:lnTo>
                <a:lnTo>
                  <a:pt x="6337" y="6730"/>
                </a:lnTo>
                <a:lnTo>
                  <a:pt x="6337" y="10160"/>
                </a:lnTo>
                <a:lnTo>
                  <a:pt x="307365" y="10160"/>
                </a:lnTo>
                <a:lnTo>
                  <a:pt x="288353" y="6730"/>
                </a:lnTo>
                <a:lnTo>
                  <a:pt x="272503" y="3428"/>
                </a:lnTo>
                <a:close/>
              </a:path>
              <a:path w="1920239" h="20320">
                <a:moveTo>
                  <a:pt x="380250" y="6730"/>
                </a:moveTo>
                <a:lnTo>
                  <a:pt x="348564" y="6730"/>
                </a:lnTo>
                <a:lnTo>
                  <a:pt x="335889" y="10160"/>
                </a:lnTo>
                <a:lnTo>
                  <a:pt x="396087" y="10160"/>
                </a:lnTo>
                <a:lnTo>
                  <a:pt x="380250" y="6730"/>
                </a:lnTo>
                <a:close/>
              </a:path>
              <a:path w="1920239" h="20320">
                <a:moveTo>
                  <a:pt x="421436" y="6730"/>
                </a:moveTo>
                <a:lnTo>
                  <a:pt x="411937" y="6730"/>
                </a:lnTo>
                <a:lnTo>
                  <a:pt x="396087" y="10160"/>
                </a:lnTo>
                <a:lnTo>
                  <a:pt x="430949" y="10160"/>
                </a:lnTo>
                <a:lnTo>
                  <a:pt x="421436" y="6730"/>
                </a:lnTo>
                <a:close/>
              </a:path>
              <a:path w="1920239" h="20320">
                <a:moveTo>
                  <a:pt x="1498853" y="6730"/>
                </a:moveTo>
                <a:lnTo>
                  <a:pt x="446786" y="6730"/>
                </a:lnTo>
                <a:lnTo>
                  <a:pt x="430949"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80" y="0"/>
                </a:moveTo>
                <a:lnTo>
                  <a:pt x="215468" y="0"/>
                </a:lnTo>
                <a:lnTo>
                  <a:pt x="205968" y="3428"/>
                </a:lnTo>
                <a:lnTo>
                  <a:pt x="0" y="3428"/>
                </a:lnTo>
                <a:lnTo>
                  <a:pt x="3175" y="6730"/>
                </a:lnTo>
                <a:lnTo>
                  <a:pt x="243992" y="6730"/>
                </a:lnTo>
                <a:lnTo>
                  <a:pt x="237655" y="3428"/>
                </a:lnTo>
                <a:lnTo>
                  <a:pt x="224980" y="0"/>
                </a:lnTo>
                <a:close/>
              </a:path>
              <a:path w="1920239" h="20320">
                <a:moveTo>
                  <a:pt x="880872" y="3428"/>
                </a:moveTo>
                <a:lnTo>
                  <a:pt x="462635" y="3428"/>
                </a:lnTo>
                <a:lnTo>
                  <a:pt x="453123" y="6730"/>
                </a:lnTo>
                <a:lnTo>
                  <a:pt x="906272" y="6730"/>
                </a:lnTo>
                <a:lnTo>
                  <a:pt x="880872" y="3428"/>
                </a:lnTo>
                <a:close/>
              </a:path>
              <a:path w="1920239" h="20320">
                <a:moveTo>
                  <a:pt x="931544" y="3428"/>
                </a:moveTo>
                <a:lnTo>
                  <a:pt x="928369" y="3428"/>
                </a:lnTo>
                <a:lnTo>
                  <a:pt x="906272" y="6730"/>
                </a:lnTo>
                <a:lnTo>
                  <a:pt x="934719" y="6730"/>
                </a:lnTo>
                <a:lnTo>
                  <a:pt x="931544" y="3428"/>
                </a:lnTo>
                <a:close/>
              </a:path>
              <a:path w="1920239" h="20320">
                <a:moveTo>
                  <a:pt x="956944" y="3428"/>
                </a:moveTo>
                <a:lnTo>
                  <a:pt x="953769" y="3428"/>
                </a:lnTo>
                <a:lnTo>
                  <a:pt x="944244" y="6730"/>
                </a:lnTo>
                <a:lnTo>
                  <a:pt x="960119" y="6730"/>
                </a:lnTo>
                <a:lnTo>
                  <a:pt x="956944" y="3428"/>
                </a:lnTo>
                <a:close/>
              </a:path>
              <a:path w="1920239" h="20320">
                <a:moveTo>
                  <a:pt x="1178814" y="3428"/>
                </a:moveTo>
                <a:lnTo>
                  <a:pt x="979169" y="3428"/>
                </a:lnTo>
                <a:lnTo>
                  <a:pt x="960119" y="6730"/>
                </a:lnTo>
                <a:lnTo>
                  <a:pt x="1200912" y="6730"/>
                </a:lnTo>
                <a:lnTo>
                  <a:pt x="1178814" y="3428"/>
                </a:lnTo>
                <a:close/>
              </a:path>
              <a:path w="1920239" h="20320">
                <a:moveTo>
                  <a:pt x="1403731" y="3428"/>
                </a:moveTo>
                <a:lnTo>
                  <a:pt x="1223137" y="3428"/>
                </a:lnTo>
                <a:lnTo>
                  <a:pt x="1200912" y="6730"/>
                </a:lnTo>
                <a:lnTo>
                  <a:pt x="1419606" y="6730"/>
                </a:lnTo>
                <a:lnTo>
                  <a:pt x="1403731" y="3428"/>
                </a:lnTo>
                <a:close/>
              </a:path>
              <a:path w="1920239" h="20320">
                <a:moveTo>
                  <a:pt x="1467103" y="3428"/>
                </a:moveTo>
                <a:lnTo>
                  <a:pt x="1435481" y="3428"/>
                </a:lnTo>
                <a:lnTo>
                  <a:pt x="1429131" y="6730"/>
                </a:lnTo>
                <a:lnTo>
                  <a:pt x="1479803" y="6730"/>
                </a:lnTo>
                <a:lnTo>
                  <a:pt x="1467103" y="3428"/>
                </a:lnTo>
                <a:close/>
              </a:path>
              <a:path w="1920239" h="20320">
                <a:moveTo>
                  <a:pt x="19011" y="0"/>
                </a:moveTo>
                <a:lnTo>
                  <a:pt x="6337" y="3428"/>
                </a:lnTo>
                <a:lnTo>
                  <a:pt x="34861" y="3428"/>
                </a:lnTo>
                <a:lnTo>
                  <a:pt x="19011" y="0"/>
                </a:lnTo>
                <a:close/>
              </a:path>
              <a:path w="1920239" h="20320">
                <a:moveTo>
                  <a:pt x="82384" y="0"/>
                </a:moveTo>
                <a:lnTo>
                  <a:pt x="76047" y="0"/>
                </a:lnTo>
                <a:lnTo>
                  <a:pt x="66548" y="3428"/>
                </a:lnTo>
                <a:lnTo>
                  <a:pt x="91897" y="3428"/>
                </a:lnTo>
                <a:lnTo>
                  <a:pt x="82384" y="0"/>
                </a:lnTo>
                <a:close/>
              </a:path>
              <a:path w="1920239" h="20320">
                <a:moveTo>
                  <a:pt x="177444" y="0"/>
                </a:moveTo>
                <a:lnTo>
                  <a:pt x="167944" y="3428"/>
                </a:lnTo>
                <a:lnTo>
                  <a:pt x="196456" y="3428"/>
                </a:lnTo>
                <a:lnTo>
                  <a:pt x="177444" y="0"/>
                </a:lnTo>
                <a:close/>
              </a:path>
              <a:path w="1920239" h="20320">
                <a:moveTo>
                  <a:pt x="487984" y="0"/>
                </a:moveTo>
                <a:lnTo>
                  <a:pt x="478472" y="3428"/>
                </a:lnTo>
                <a:lnTo>
                  <a:pt x="497484" y="3428"/>
                </a:lnTo>
                <a:lnTo>
                  <a:pt x="487984" y="0"/>
                </a:lnTo>
                <a:close/>
              </a:path>
              <a:path w="1920239" h="20320">
                <a:moveTo>
                  <a:pt x="703453" y="0"/>
                </a:moveTo>
                <a:lnTo>
                  <a:pt x="576707" y="0"/>
                </a:lnTo>
                <a:lnTo>
                  <a:pt x="551357" y="3428"/>
                </a:lnTo>
                <a:lnTo>
                  <a:pt x="716127" y="3428"/>
                </a:lnTo>
                <a:lnTo>
                  <a:pt x="703453" y="0"/>
                </a:lnTo>
                <a:close/>
              </a:path>
              <a:path w="1920239" h="20320">
                <a:moveTo>
                  <a:pt x="817499" y="0"/>
                </a:moveTo>
                <a:lnTo>
                  <a:pt x="779500" y="0"/>
                </a:lnTo>
                <a:lnTo>
                  <a:pt x="754151" y="3428"/>
                </a:lnTo>
                <a:lnTo>
                  <a:pt x="830199" y="3428"/>
                </a:lnTo>
                <a:lnTo>
                  <a:pt x="817499" y="0"/>
                </a:lnTo>
                <a:close/>
              </a:path>
              <a:path w="1920239" h="20320">
                <a:moveTo>
                  <a:pt x="1070991" y="0"/>
                </a:moveTo>
                <a:lnTo>
                  <a:pt x="1061466" y="3428"/>
                </a:lnTo>
                <a:lnTo>
                  <a:pt x="1090041" y="3428"/>
                </a:lnTo>
                <a:lnTo>
                  <a:pt x="1070991" y="0"/>
                </a:lnTo>
                <a:close/>
              </a:path>
              <a:path w="1920239" h="20320">
                <a:moveTo>
                  <a:pt x="1349883" y="0"/>
                </a:moveTo>
                <a:lnTo>
                  <a:pt x="1340358" y="3428"/>
                </a:lnTo>
                <a:lnTo>
                  <a:pt x="1359408" y="3428"/>
                </a:lnTo>
                <a:lnTo>
                  <a:pt x="1349883" y="0"/>
                </a:lnTo>
                <a:close/>
              </a:path>
              <a:path w="1920239" h="20320">
                <a:moveTo>
                  <a:pt x="1730120" y="0"/>
                </a:moveTo>
                <a:lnTo>
                  <a:pt x="1723770" y="0"/>
                </a:lnTo>
                <a:lnTo>
                  <a:pt x="1717420" y="3428"/>
                </a:lnTo>
                <a:lnTo>
                  <a:pt x="1736470" y="3428"/>
                </a:lnTo>
                <a:lnTo>
                  <a:pt x="1730120" y="0"/>
                </a:lnTo>
                <a:close/>
              </a:path>
              <a:path w="1920239" h="20320">
                <a:moveTo>
                  <a:pt x="1777619" y="0"/>
                </a:moveTo>
                <a:lnTo>
                  <a:pt x="1755520" y="3428"/>
                </a:lnTo>
                <a:lnTo>
                  <a:pt x="1783969" y="3428"/>
                </a:lnTo>
                <a:lnTo>
                  <a:pt x="1777619" y="0"/>
                </a:lnTo>
                <a:close/>
              </a:path>
              <a:path w="1920239" h="20320">
                <a:moveTo>
                  <a:pt x="1894839" y="0"/>
                </a:moveTo>
                <a:lnTo>
                  <a:pt x="1879092" y="3428"/>
                </a:lnTo>
                <a:lnTo>
                  <a:pt x="1907539" y="3428"/>
                </a:lnTo>
                <a:lnTo>
                  <a:pt x="1894839" y="0"/>
                </a:lnTo>
                <a:close/>
              </a:path>
            </a:pathLst>
          </a:custGeom>
          <a:solidFill>
            <a:srgbClr val="BEBEBE"/>
          </a:solidFill>
        </p:spPr>
        <p:txBody>
          <a:bodyPr wrap="square" lIns="0" tIns="0" rIns="0" bIns="0" rtlCol="0"/>
          <a:lstStyle/>
          <a:p>
            <a:endParaRPr/>
          </a:p>
        </p:txBody>
      </p:sp>
      <p:sp>
        <p:nvSpPr>
          <p:cNvPr id="32" name="object 32"/>
          <p:cNvSpPr/>
          <p:nvPr/>
        </p:nvSpPr>
        <p:spPr>
          <a:xfrm>
            <a:off x="669544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6" y="16890"/>
                </a:lnTo>
                <a:lnTo>
                  <a:pt x="238886"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8" y="16890"/>
                </a:moveTo>
                <a:lnTo>
                  <a:pt x="1767966" y="16890"/>
                </a:lnTo>
                <a:lnTo>
                  <a:pt x="1777491" y="20319"/>
                </a:lnTo>
                <a:lnTo>
                  <a:pt x="1892173" y="20319"/>
                </a:lnTo>
                <a:lnTo>
                  <a:pt x="1901698" y="16890"/>
                </a:lnTo>
                <a:close/>
              </a:path>
              <a:path w="1930400" h="20320">
                <a:moveTo>
                  <a:pt x="1930400" y="13588"/>
                </a:moveTo>
                <a:lnTo>
                  <a:pt x="1363344" y="13588"/>
                </a:lnTo>
                <a:lnTo>
                  <a:pt x="1385696" y="16890"/>
                </a:lnTo>
                <a:lnTo>
                  <a:pt x="1901698" y="16890"/>
                </a:lnTo>
                <a:lnTo>
                  <a:pt x="1908048"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2" y="13588"/>
                </a:lnTo>
                <a:lnTo>
                  <a:pt x="764539" y="16890"/>
                </a:lnTo>
                <a:lnTo>
                  <a:pt x="783589" y="13588"/>
                </a:lnTo>
                <a:close/>
              </a:path>
              <a:path w="1930400" h="20320">
                <a:moveTo>
                  <a:pt x="1121282" y="10160"/>
                </a:moveTo>
                <a:lnTo>
                  <a:pt x="942848"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3" y="10160"/>
                </a:moveTo>
                <a:lnTo>
                  <a:pt x="1143634" y="10160"/>
                </a:lnTo>
                <a:lnTo>
                  <a:pt x="1181861" y="16890"/>
                </a:lnTo>
                <a:lnTo>
                  <a:pt x="1204086" y="13588"/>
                </a:lnTo>
                <a:lnTo>
                  <a:pt x="1223263" y="10160"/>
                </a:lnTo>
                <a:close/>
              </a:path>
              <a:path w="1930400" h="20320">
                <a:moveTo>
                  <a:pt x="1924050" y="3428"/>
                </a:moveTo>
                <a:lnTo>
                  <a:pt x="1701037" y="3428"/>
                </a:lnTo>
                <a:lnTo>
                  <a:pt x="1685162" y="6730"/>
                </a:lnTo>
                <a:lnTo>
                  <a:pt x="1634108" y="6730"/>
                </a:lnTo>
                <a:lnTo>
                  <a:pt x="1599056" y="10160"/>
                </a:lnTo>
                <a:lnTo>
                  <a:pt x="1242313"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2" y="13588"/>
                </a:lnTo>
                <a:lnTo>
                  <a:pt x="805941" y="13588"/>
                </a:lnTo>
                <a:lnTo>
                  <a:pt x="824991" y="10160"/>
                </a:lnTo>
                <a:close/>
              </a:path>
              <a:path w="1930400" h="20320">
                <a:moveTo>
                  <a:pt x="942848" y="10160"/>
                </a:moveTo>
                <a:lnTo>
                  <a:pt x="824991" y="10160"/>
                </a:lnTo>
                <a:lnTo>
                  <a:pt x="844168" y="13588"/>
                </a:lnTo>
                <a:lnTo>
                  <a:pt x="923798" y="13588"/>
                </a:lnTo>
                <a:lnTo>
                  <a:pt x="942848"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6" y="0"/>
                </a:moveTo>
                <a:lnTo>
                  <a:pt x="216661" y="0"/>
                </a:lnTo>
                <a:lnTo>
                  <a:pt x="207009" y="3428"/>
                </a:lnTo>
                <a:lnTo>
                  <a:pt x="0" y="3428"/>
                </a:lnTo>
                <a:lnTo>
                  <a:pt x="3175" y="6730"/>
                </a:lnTo>
                <a:lnTo>
                  <a:pt x="245236" y="6730"/>
                </a:lnTo>
                <a:lnTo>
                  <a:pt x="238886" y="3428"/>
                </a:lnTo>
                <a:lnTo>
                  <a:pt x="226186" y="0"/>
                </a:lnTo>
                <a:close/>
              </a:path>
              <a:path w="1930400" h="20320">
                <a:moveTo>
                  <a:pt x="885570" y="3428"/>
                </a:moveTo>
                <a:lnTo>
                  <a:pt x="465074" y="3428"/>
                </a:lnTo>
                <a:lnTo>
                  <a:pt x="455549" y="6730"/>
                </a:lnTo>
                <a:lnTo>
                  <a:pt x="911098" y="6730"/>
                </a:lnTo>
                <a:lnTo>
                  <a:pt x="885570" y="3428"/>
                </a:lnTo>
                <a:close/>
              </a:path>
              <a:path w="1930400" h="20320">
                <a:moveTo>
                  <a:pt x="936498" y="3428"/>
                </a:moveTo>
                <a:lnTo>
                  <a:pt x="933323" y="3428"/>
                </a:lnTo>
                <a:lnTo>
                  <a:pt x="911098" y="6730"/>
                </a:lnTo>
                <a:lnTo>
                  <a:pt x="939673" y="6730"/>
                </a:lnTo>
                <a:lnTo>
                  <a:pt x="936498" y="3428"/>
                </a:lnTo>
                <a:close/>
              </a:path>
              <a:path w="1930400" h="20320">
                <a:moveTo>
                  <a:pt x="962025" y="3428"/>
                </a:moveTo>
                <a:lnTo>
                  <a:pt x="958850" y="3428"/>
                </a:lnTo>
                <a:lnTo>
                  <a:pt x="949325" y="6730"/>
                </a:lnTo>
                <a:lnTo>
                  <a:pt x="965200" y="6730"/>
                </a:lnTo>
                <a:lnTo>
                  <a:pt x="962025" y="3428"/>
                </a:lnTo>
                <a:close/>
              </a:path>
              <a:path w="1930400" h="20320">
                <a:moveTo>
                  <a:pt x="1185036" y="3428"/>
                </a:moveTo>
                <a:lnTo>
                  <a:pt x="984250" y="3428"/>
                </a:lnTo>
                <a:lnTo>
                  <a:pt x="965200" y="6730"/>
                </a:lnTo>
                <a:lnTo>
                  <a:pt x="1207261" y="6730"/>
                </a:lnTo>
                <a:lnTo>
                  <a:pt x="1185036" y="3428"/>
                </a:lnTo>
                <a:close/>
              </a:path>
              <a:path w="1930400" h="20320">
                <a:moveTo>
                  <a:pt x="1411224" y="3428"/>
                </a:moveTo>
                <a:lnTo>
                  <a:pt x="1229613" y="3428"/>
                </a:lnTo>
                <a:lnTo>
                  <a:pt x="1207261"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2"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3" y="0"/>
                </a:moveTo>
                <a:lnTo>
                  <a:pt x="1888998" y="3428"/>
                </a:lnTo>
                <a:lnTo>
                  <a:pt x="1917700" y="3428"/>
                </a:lnTo>
                <a:lnTo>
                  <a:pt x="1904873" y="0"/>
                </a:lnTo>
                <a:close/>
              </a:path>
            </a:pathLst>
          </a:custGeom>
          <a:solidFill>
            <a:srgbClr val="BEBEBE"/>
          </a:solidFill>
        </p:spPr>
        <p:txBody>
          <a:bodyPr wrap="square" lIns="0" tIns="0" rIns="0" bIns="0" rtlCol="0"/>
          <a:lstStyle/>
          <a:p>
            <a:endParaRPr/>
          </a:p>
        </p:txBody>
      </p:sp>
      <p:sp>
        <p:nvSpPr>
          <p:cNvPr id="33" name="object 33"/>
          <p:cNvSpPr/>
          <p:nvPr/>
        </p:nvSpPr>
        <p:spPr>
          <a:xfrm>
            <a:off x="0" y="579119"/>
            <a:ext cx="508000" cy="20320"/>
          </a:xfrm>
          <a:custGeom>
            <a:avLst/>
            <a:gdLst/>
            <a:ahLst/>
            <a:cxnLst/>
            <a:rect l="l" t="t" r="r" b="b"/>
            <a:pathLst>
              <a:path w="508000" h="20320">
                <a:moveTo>
                  <a:pt x="21054" y="17399"/>
                </a:moveTo>
                <a:lnTo>
                  <a:pt x="8323" y="17399"/>
                </a:lnTo>
                <a:lnTo>
                  <a:pt x="14688" y="20319"/>
                </a:lnTo>
                <a:lnTo>
                  <a:pt x="17871" y="20319"/>
                </a:lnTo>
                <a:lnTo>
                  <a:pt x="21054" y="17399"/>
                </a:lnTo>
                <a:close/>
              </a:path>
              <a:path w="508000" h="20320">
                <a:moveTo>
                  <a:pt x="52881" y="17399"/>
                </a:moveTo>
                <a:lnTo>
                  <a:pt x="36967" y="17399"/>
                </a:lnTo>
                <a:lnTo>
                  <a:pt x="46516" y="20319"/>
                </a:lnTo>
                <a:lnTo>
                  <a:pt x="52881" y="17399"/>
                </a:lnTo>
                <a:close/>
              </a:path>
              <a:path w="508000" h="20320">
                <a:moveTo>
                  <a:pt x="396608" y="17399"/>
                </a:moveTo>
                <a:lnTo>
                  <a:pt x="387057" y="17399"/>
                </a:lnTo>
                <a:lnTo>
                  <a:pt x="393420" y="20319"/>
                </a:lnTo>
                <a:lnTo>
                  <a:pt x="396608" y="17399"/>
                </a:lnTo>
                <a:close/>
              </a:path>
              <a:path w="508000" h="20320">
                <a:moveTo>
                  <a:pt x="406158" y="17399"/>
                </a:moveTo>
                <a:lnTo>
                  <a:pt x="396608" y="17399"/>
                </a:lnTo>
                <a:lnTo>
                  <a:pt x="402971" y="20319"/>
                </a:lnTo>
                <a:lnTo>
                  <a:pt x="406158" y="17399"/>
                </a:lnTo>
                <a:close/>
              </a:path>
              <a:path w="508000" h="20320">
                <a:moveTo>
                  <a:pt x="508000" y="14477"/>
                </a:moveTo>
                <a:lnTo>
                  <a:pt x="457073" y="14477"/>
                </a:lnTo>
                <a:lnTo>
                  <a:pt x="463448" y="17399"/>
                </a:lnTo>
                <a:lnTo>
                  <a:pt x="466623" y="20319"/>
                </a:lnTo>
                <a:lnTo>
                  <a:pt x="469811" y="17399"/>
                </a:lnTo>
                <a:lnTo>
                  <a:pt x="508000" y="17399"/>
                </a:lnTo>
                <a:lnTo>
                  <a:pt x="508000" y="14477"/>
                </a:lnTo>
                <a:close/>
              </a:path>
              <a:path w="508000" h="20320">
                <a:moveTo>
                  <a:pt x="495274" y="17399"/>
                </a:moveTo>
                <a:lnTo>
                  <a:pt x="485724" y="17399"/>
                </a:lnTo>
                <a:lnTo>
                  <a:pt x="492086" y="20319"/>
                </a:lnTo>
                <a:lnTo>
                  <a:pt x="495274" y="17399"/>
                </a:lnTo>
                <a:close/>
              </a:path>
              <a:path w="508000" h="20320">
                <a:moveTo>
                  <a:pt x="27419" y="2920"/>
                </a:moveTo>
                <a:lnTo>
                  <a:pt x="0" y="2920"/>
                </a:lnTo>
                <a:lnTo>
                  <a:pt x="0" y="17399"/>
                </a:lnTo>
                <a:lnTo>
                  <a:pt x="106986" y="17399"/>
                </a:lnTo>
                <a:lnTo>
                  <a:pt x="110168" y="14477"/>
                </a:lnTo>
                <a:lnTo>
                  <a:pt x="141998" y="14477"/>
                </a:lnTo>
                <a:lnTo>
                  <a:pt x="141998" y="11556"/>
                </a:lnTo>
                <a:lnTo>
                  <a:pt x="415709" y="11556"/>
                </a:lnTo>
                <a:lnTo>
                  <a:pt x="412521" y="8762"/>
                </a:lnTo>
                <a:lnTo>
                  <a:pt x="59246" y="8762"/>
                </a:lnTo>
                <a:lnTo>
                  <a:pt x="52881" y="5841"/>
                </a:lnTo>
                <a:lnTo>
                  <a:pt x="33784" y="5841"/>
                </a:lnTo>
                <a:lnTo>
                  <a:pt x="27419" y="2920"/>
                </a:lnTo>
                <a:close/>
              </a:path>
              <a:path w="508000" h="20320">
                <a:moveTo>
                  <a:pt x="119716" y="14477"/>
                </a:moveTo>
                <a:lnTo>
                  <a:pt x="110168" y="14477"/>
                </a:lnTo>
                <a:lnTo>
                  <a:pt x="116533" y="17399"/>
                </a:lnTo>
                <a:lnTo>
                  <a:pt x="119716" y="14477"/>
                </a:lnTo>
                <a:close/>
              </a:path>
              <a:path w="508000" h="20320">
                <a:moveTo>
                  <a:pt x="352044" y="11556"/>
                </a:moveTo>
                <a:lnTo>
                  <a:pt x="320217" y="11556"/>
                </a:lnTo>
                <a:lnTo>
                  <a:pt x="332955" y="17399"/>
                </a:lnTo>
                <a:lnTo>
                  <a:pt x="339318" y="14477"/>
                </a:lnTo>
                <a:lnTo>
                  <a:pt x="345681" y="14477"/>
                </a:lnTo>
                <a:lnTo>
                  <a:pt x="352044" y="11556"/>
                </a:lnTo>
                <a:close/>
              </a:path>
              <a:path w="508000" h="20320">
                <a:moveTo>
                  <a:pt x="504812" y="2920"/>
                </a:moveTo>
                <a:lnTo>
                  <a:pt x="504812" y="5841"/>
                </a:lnTo>
                <a:lnTo>
                  <a:pt x="425246" y="5841"/>
                </a:lnTo>
                <a:lnTo>
                  <a:pt x="415709" y="11556"/>
                </a:lnTo>
                <a:lnTo>
                  <a:pt x="352044" y="11556"/>
                </a:lnTo>
                <a:lnTo>
                  <a:pt x="358419" y="17399"/>
                </a:lnTo>
                <a:lnTo>
                  <a:pt x="367957" y="17399"/>
                </a:lnTo>
                <a:lnTo>
                  <a:pt x="374332" y="14477"/>
                </a:lnTo>
                <a:lnTo>
                  <a:pt x="508000" y="14477"/>
                </a:lnTo>
                <a:lnTo>
                  <a:pt x="508000" y="11556"/>
                </a:lnTo>
                <a:lnTo>
                  <a:pt x="504812" y="2920"/>
                </a:lnTo>
                <a:close/>
              </a:path>
              <a:path w="508000" h="20320">
                <a:moveTo>
                  <a:pt x="441159" y="14477"/>
                </a:moveTo>
                <a:lnTo>
                  <a:pt x="374332" y="14477"/>
                </a:lnTo>
                <a:lnTo>
                  <a:pt x="377507" y="17399"/>
                </a:lnTo>
                <a:lnTo>
                  <a:pt x="437984" y="17399"/>
                </a:lnTo>
                <a:lnTo>
                  <a:pt x="441159" y="14477"/>
                </a:lnTo>
                <a:close/>
              </a:path>
              <a:path w="508000" h="20320">
                <a:moveTo>
                  <a:pt x="457073" y="14477"/>
                </a:moveTo>
                <a:lnTo>
                  <a:pt x="444347" y="14477"/>
                </a:lnTo>
                <a:lnTo>
                  <a:pt x="447535" y="17399"/>
                </a:lnTo>
                <a:lnTo>
                  <a:pt x="457073" y="14477"/>
                </a:lnTo>
                <a:close/>
              </a:path>
              <a:path w="508000" h="20320">
                <a:moveTo>
                  <a:pt x="205651" y="11556"/>
                </a:moveTo>
                <a:lnTo>
                  <a:pt x="183375" y="11556"/>
                </a:lnTo>
                <a:lnTo>
                  <a:pt x="189738" y="14477"/>
                </a:lnTo>
                <a:lnTo>
                  <a:pt x="199288" y="14477"/>
                </a:lnTo>
                <a:lnTo>
                  <a:pt x="205651" y="11556"/>
                </a:lnTo>
                <a:close/>
              </a:path>
              <a:path w="508000" h="20320">
                <a:moveTo>
                  <a:pt x="231114" y="11556"/>
                </a:moveTo>
                <a:lnTo>
                  <a:pt x="221564" y="11556"/>
                </a:lnTo>
                <a:lnTo>
                  <a:pt x="227926" y="14477"/>
                </a:lnTo>
                <a:lnTo>
                  <a:pt x="231114" y="11556"/>
                </a:lnTo>
                <a:close/>
              </a:path>
              <a:path w="508000" h="20320">
                <a:moveTo>
                  <a:pt x="275666" y="11556"/>
                </a:moveTo>
                <a:lnTo>
                  <a:pt x="237477" y="11556"/>
                </a:lnTo>
                <a:lnTo>
                  <a:pt x="243840" y="14477"/>
                </a:lnTo>
                <a:lnTo>
                  <a:pt x="269303" y="14477"/>
                </a:lnTo>
                <a:lnTo>
                  <a:pt x="275666" y="11556"/>
                </a:lnTo>
                <a:close/>
              </a:path>
              <a:path w="508000" h="20320">
                <a:moveTo>
                  <a:pt x="288391" y="11556"/>
                </a:moveTo>
                <a:lnTo>
                  <a:pt x="275666" y="11556"/>
                </a:lnTo>
                <a:lnTo>
                  <a:pt x="282028" y="14477"/>
                </a:lnTo>
                <a:lnTo>
                  <a:pt x="288391" y="11556"/>
                </a:lnTo>
                <a:close/>
              </a:path>
              <a:path w="508000" h="20320">
                <a:moveTo>
                  <a:pt x="307492" y="11556"/>
                </a:moveTo>
                <a:lnTo>
                  <a:pt x="297942" y="11556"/>
                </a:lnTo>
                <a:lnTo>
                  <a:pt x="304304" y="14477"/>
                </a:lnTo>
                <a:lnTo>
                  <a:pt x="307492" y="11556"/>
                </a:lnTo>
                <a:close/>
              </a:path>
              <a:path w="508000" h="20320">
                <a:moveTo>
                  <a:pt x="116533" y="2920"/>
                </a:moveTo>
                <a:lnTo>
                  <a:pt x="110168" y="2920"/>
                </a:lnTo>
                <a:lnTo>
                  <a:pt x="103803" y="8762"/>
                </a:lnTo>
                <a:lnTo>
                  <a:pt x="227926" y="8762"/>
                </a:lnTo>
                <a:lnTo>
                  <a:pt x="221564" y="5841"/>
                </a:lnTo>
                <a:lnTo>
                  <a:pt x="119716" y="5841"/>
                </a:lnTo>
                <a:lnTo>
                  <a:pt x="116533" y="2920"/>
                </a:lnTo>
                <a:close/>
              </a:path>
              <a:path w="508000" h="20320">
                <a:moveTo>
                  <a:pt x="361594" y="2920"/>
                </a:moveTo>
                <a:lnTo>
                  <a:pt x="348869" y="2920"/>
                </a:lnTo>
                <a:lnTo>
                  <a:pt x="345681" y="5841"/>
                </a:lnTo>
                <a:lnTo>
                  <a:pt x="234289" y="5841"/>
                </a:lnTo>
                <a:lnTo>
                  <a:pt x="227926" y="8762"/>
                </a:lnTo>
                <a:lnTo>
                  <a:pt x="371144" y="8762"/>
                </a:lnTo>
                <a:lnTo>
                  <a:pt x="364782" y="5841"/>
                </a:lnTo>
                <a:lnTo>
                  <a:pt x="361594" y="2920"/>
                </a:lnTo>
                <a:close/>
              </a:path>
              <a:path w="508000" h="20320">
                <a:moveTo>
                  <a:pt x="387057" y="5841"/>
                </a:moveTo>
                <a:lnTo>
                  <a:pt x="371144" y="5841"/>
                </a:lnTo>
                <a:lnTo>
                  <a:pt x="371144" y="8762"/>
                </a:lnTo>
                <a:lnTo>
                  <a:pt x="393420" y="8762"/>
                </a:lnTo>
                <a:lnTo>
                  <a:pt x="387057" y="5841"/>
                </a:lnTo>
                <a:close/>
              </a:path>
              <a:path w="508000" h="20320">
                <a:moveTo>
                  <a:pt x="43332" y="2920"/>
                </a:moveTo>
                <a:lnTo>
                  <a:pt x="36967" y="2920"/>
                </a:lnTo>
                <a:lnTo>
                  <a:pt x="33784" y="5841"/>
                </a:lnTo>
                <a:lnTo>
                  <a:pt x="46516" y="5841"/>
                </a:lnTo>
                <a:lnTo>
                  <a:pt x="43332" y="2920"/>
                </a:lnTo>
                <a:close/>
              </a:path>
              <a:path w="508000" h="20320">
                <a:moveTo>
                  <a:pt x="122899" y="2920"/>
                </a:moveTo>
                <a:lnTo>
                  <a:pt x="119716" y="5841"/>
                </a:lnTo>
                <a:lnTo>
                  <a:pt x="122899" y="5841"/>
                </a:lnTo>
                <a:lnTo>
                  <a:pt x="122899" y="2920"/>
                </a:lnTo>
                <a:close/>
              </a:path>
              <a:path w="508000" h="20320">
                <a:moveTo>
                  <a:pt x="199288" y="0"/>
                </a:moveTo>
                <a:lnTo>
                  <a:pt x="192913" y="0"/>
                </a:lnTo>
                <a:lnTo>
                  <a:pt x="186550" y="2920"/>
                </a:lnTo>
                <a:lnTo>
                  <a:pt x="132448" y="2920"/>
                </a:lnTo>
                <a:lnTo>
                  <a:pt x="122899" y="5841"/>
                </a:lnTo>
                <a:lnTo>
                  <a:pt x="208826" y="5841"/>
                </a:lnTo>
                <a:lnTo>
                  <a:pt x="205651" y="2920"/>
                </a:lnTo>
                <a:lnTo>
                  <a:pt x="199288" y="0"/>
                </a:lnTo>
                <a:close/>
              </a:path>
              <a:path w="508000" h="20320">
                <a:moveTo>
                  <a:pt x="215201" y="2920"/>
                </a:moveTo>
                <a:lnTo>
                  <a:pt x="208826" y="5841"/>
                </a:lnTo>
                <a:lnTo>
                  <a:pt x="221564" y="5841"/>
                </a:lnTo>
                <a:lnTo>
                  <a:pt x="215201" y="2920"/>
                </a:lnTo>
                <a:close/>
              </a:path>
              <a:path w="508000" h="20320">
                <a:moveTo>
                  <a:pt x="259753" y="2920"/>
                </a:moveTo>
                <a:lnTo>
                  <a:pt x="250202" y="2920"/>
                </a:lnTo>
                <a:lnTo>
                  <a:pt x="243840" y="5841"/>
                </a:lnTo>
                <a:lnTo>
                  <a:pt x="262940" y="5841"/>
                </a:lnTo>
                <a:lnTo>
                  <a:pt x="259753" y="2920"/>
                </a:lnTo>
                <a:close/>
              </a:path>
              <a:path w="508000" h="20320">
                <a:moveTo>
                  <a:pt x="275666" y="2920"/>
                </a:moveTo>
                <a:lnTo>
                  <a:pt x="269303" y="5841"/>
                </a:lnTo>
                <a:lnTo>
                  <a:pt x="278853" y="5841"/>
                </a:lnTo>
                <a:lnTo>
                  <a:pt x="275666" y="2920"/>
                </a:lnTo>
                <a:close/>
              </a:path>
              <a:path w="508000" h="20320">
                <a:moveTo>
                  <a:pt x="297942" y="2920"/>
                </a:moveTo>
                <a:lnTo>
                  <a:pt x="285216" y="2920"/>
                </a:lnTo>
                <a:lnTo>
                  <a:pt x="278853" y="5841"/>
                </a:lnTo>
                <a:lnTo>
                  <a:pt x="297942" y="5841"/>
                </a:lnTo>
                <a:lnTo>
                  <a:pt x="297942" y="2920"/>
                </a:lnTo>
                <a:close/>
              </a:path>
              <a:path w="508000" h="20320">
                <a:moveTo>
                  <a:pt x="326593" y="2920"/>
                </a:moveTo>
                <a:lnTo>
                  <a:pt x="320217" y="5841"/>
                </a:lnTo>
                <a:lnTo>
                  <a:pt x="329768" y="5841"/>
                </a:lnTo>
                <a:lnTo>
                  <a:pt x="326593" y="2920"/>
                </a:lnTo>
                <a:close/>
              </a:path>
              <a:path w="508000" h="20320">
                <a:moveTo>
                  <a:pt x="472986" y="2920"/>
                </a:moveTo>
                <a:lnTo>
                  <a:pt x="453898" y="2920"/>
                </a:lnTo>
                <a:lnTo>
                  <a:pt x="447535" y="5841"/>
                </a:lnTo>
                <a:lnTo>
                  <a:pt x="476173" y="5841"/>
                </a:lnTo>
                <a:lnTo>
                  <a:pt x="472986" y="2920"/>
                </a:lnTo>
                <a:close/>
              </a:path>
              <a:path w="508000" h="20320">
                <a:moveTo>
                  <a:pt x="482536" y="2920"/>
                </a:moveTo>
                <a:lnTo>
                  <a:pt x="479361" y="2920"/>
                </a:lnTo>
                <a:lnTo>
                  <a:pt x="476173" y="5841"/>
                </a:lnTo>
                <a:lnTo>
                  <a:pt x="482536" y="5841"/>
                </a:lnTo>
                <a:lnTo>
                  <a:pt x="482536" y="2920"/>
                </a:lnTo>
                <a:close/>
              </a:path>
              <a:path w="508000" h="20320">
                <a:moveTo>
                  <a:pt x="495274" y="2920"/>
                </a:moveTo>
                <a:lnTo>
                  <a:pt x="485724" y="2920"/>
                </a:lnTo>
                <a:lnTo>
                  <a:pt x="482536" y="5841"/>
                </a:lnTo>
                <a:lnTo>
                  <a:pt x="495274" y="5841"/>
                </a:lnTo>
                <a:lnTo>
                  <a:pt x="495274" y="2920"/>
                </a:lnTo>
                <a:close/>
              </a:path>
              <a:path w="508000" h="20320">
                <a:moveTo>
                  <a:pt x="501637" y="2920"/>
                </a:moveTo>
                <a:lnTo>
                  <a:pt x="495274" y="5841"/>
                </a:lnTo>
                <a:lnTo>
                  <a:pt x="504812" y="5841"/>
                </a:lnTo>
                <a:lnTo>
                  <a:pt x="501637" y="2920"/>
                </a:lnTo>
                <a:close/>
              </a:path>
              <a:path w="508000" h="20320">
                <a:moveTo>
                  <a:pt x="141998" y="0"/>
                </a:moveTo>
                <a:lnTo>
                  <a:pt x="138811" y="2920"/>
                </a:lnTo>
                <a:lnTo>
                  <a:pt x="145173" y="2920"/>
                </a:lnTo>
                <a:lnTo>
                  <a:pt x="141998" y="0"/>
                </a:lnTo>
                <a:close/>
              </a:path>
              <a:path w="508000" h="20320">
                <a:moveTo>
                  <a:pt x="154724" y="0"/>
                </a:moveTo>
                <a:lnTo>
                  <a:pt x="151549" y="0"/>
                </a:lnTo>
                <a:lnTo>
                  <a:pt x="148361" y="2920"/>
                </a:lnTo>
                <a:lnTo>
                  <a:pt x="154724" y="2920"/>
                </a:lnTo>
                <a:lnTo>
                  <a:pt x="154724" y="0"/>
                </a:lnTo>
                <a:close/>
              </a:path>
              <a:path w="508000" h="20320">
                <a:moveTo>
                  <a:pt x="167462" y="0"/>
                </a:moveTo>
                <a:lnTo>
                  <a:pt x="157911" y="0"/>
                </a:lnTo>
                <a:lnTo>
                  <a:pt x="154724" y="2920"/>
                </a:lnTo>
                <a:lnTo>
                  <a:pt x="173824" y="2920"/>
                </a:lnTo>
                <a:lnTo>
                  <a:pt x="167462" y="0"/>
                </a:lnTo>
                <a:close/>
              </a:path>
            </a:pathLst>
          </a:custGeom>
          <a:solidFill>
            <a:srgbClr val="BEBEBE"/>
          </a:solidFill>
        </p:spPr>
        <p:txBody>
          <a:bodyPr wrap="square" lIns="0" tIns="0" rIns="0" bIns="0" rtlCol="0"/>
          <a:lstStyle/>
          <a:p>
            <a:endParaRPr/>
          </a:p>
        </p:txBody>
      </p:sp>
      <p:sp>
        <p:nvSpPr>
          <p:cNvPr id="34" name="object 34"/>
          <p:cNvSpPr/>
          <p:nvPr/>
        </p:nvSpPr>
        <p:spPr>
          <a:xfrm>
            <a:off x="8605519" y="579119"/>
            <a:ext cx="518159" cy="30480"/>
          </a:xfrm>
          <a:custGeom>
            <a:avLst/>
            <a:gdLst/>
            <a:ahLst/>
            <a:cxnLst/>
            <a:rect l="l" t="t" r="r" b="b"/>
            <a:pathLst>
              <a:path w="518159" h="30479">
                <a:moveTo>
                  <a:pt x="12446" y="4317"/>
                </a:moveTo>
                <a:lnTo>
                  <a:pt x="0" y="4317"/>
                </a:lnTo>
                <a:lnTo>
                  <a:pt x="3175" y="17399"/>
                </a:lnTo>
                <a:lnTo>
                  <a:pt x="0" y="21716"/>
                </a:lnTo>
                <a:lnTo>
                  <a:pt x="0" y="30479"/>
                </a:lnTo>
                <a:lnTo>
                  <a:pt x="3175" y="26162"/>
                </a:lnTo>
                <a:lnTo>
                  <a:pt x="12446" y="26162"/>
                </a:lnTo>
                <a:lnTo>
                  <a:pt x="15621" y="21716"/>
                </a:lnTo>
                <a:lnTo>
                  <a:pt x="159130" y="21716"/>
                </a:lnTo>
                <a:lnTo>
                  <a:pt x="159130" y="17399"/>
                </a:lnTo>
                <a:lnTo>
                  <a:pt x="427608" y="17399"/>
                </a:lnTo>
                <a:lnTo>
                  <a:pt x="424560" y="13080"/>
                </a:lnTo>
                <a:lnTo>
                  <a:pt x="77977" y="13080"/>
                </a:lnTo>
                <a:lnTo>
                  <a:pt x="71754" y="8762"/>
                </a:lnTo>
                <a:lnTo>
                  <a:pt x="15621" y="8762"/>
                </a:lnTo>
                <a:lnTo>
                  <a:pt x="12446" y="4317"/>
                </a:lnTo>
                <a:close/>
              </a:path>
              <a:path w="518159" h="30479">
                <a:moveTo>
                  <a:pt x="40639" y="26162"/>
                </a:moveTo>
                <a:lnTo>
                  <a:pt x="28066" y="26162"/>
                </a:lnTo>
                <a:lnTo>
                  <a:pt x="34289" y="30479"/>
                </a:lnTo>
                <a:lnTo>
                  <a:pt x="37464" y="30479"/>
                </a:lnTo>
                <a:lnTo>
                  <a:pt x="40639" y="26162"/>
                </a:lnTo>
                <a:close/>
              </a:path>
              <a:path w="518159" h="30479">
                <a:moveTo>
                  <a:pt x="71754" y="26162"/>
                </a:moveTo>
                <a:lnTo>
                  <a:pt x="56133" y="26162"/>
                </a:lnTo>
                <a:lnTo>
                  <a:pt x="65531" y="30479"/>
                </a:lnTo>
                <a:lnTo>
                  <a:pt x="71754" y="26162"/>
                </a:lnTo>
                <a:close/>
              </a:path>
              <a:path w="518159" h="30479">
                <a:moveTo>
                  <a:pt x="408939" y="26162"/>
                </a:moveTo>
                <a:lnTo>
                  <a:pt x="399541" y="26162"/>
                </a:lnTo>
                <a:lnTo>
                  <a:pt x="405764" y="30479"/>
                </a:lnTo>
                <a:lnTo>
                  <a:pt x="408939" y="26162"/>
                </a:lnTo>
                <a:close/>
              </a:path>
              <a:path w="518159" h="30479">
                <a:moveTo>
                  <a:pt x="418210" y="26162"/>
                </a:moveTo>
                <a:lnTo>
                  <a:pt x="408939" y="26162"/>
                </a:lnTo>
                <a:lnTo>
                  <a:pt x="415162" y="30479"/>
                </a:lnTo>
                <a:lnTo>
                  <a:pt x="418210" y="26162"/>
                </a:lnTo>
                <a:close/>
              </a:path>
              <a:path w="518159" h="30479">
                <a:moveTo>
                  <a:pt x="518159" y="21716"/>
                </a:moveTo>
                <a:lnTo>
                  <a:pt x="468249" y="21716"/>
                </a:lnTo>
                <a:lnTo>
                  <a:pt x="474472" y="26162"/>
                </a:lnTo>
                <a:lnTo>
                  <a:pt x="477520" y="30479"/>
                </a:lnTo>
                <a:lnTo>
                  <a:pt x="480695" y="26162"/>
                </a:lnTo>
                <a:lnTo>
                  <a:pt x="518159" y="26162"/>
                </a:lnTo>
                <a:lnTo>
                  <a:pt x="518159" y="21716"/>
                </a:lnTo>
                <a:close/>
              </a:path>
              <a:path w="518159" h="30479">
                <a:moveTo>
                  <a:pt x="505713" y="26162"/>
                </a:moveTo>
                <a:lnTo>
                  <a:pt x="496315" y="26162"/>
                </a:lnTo>
                <a:lnTo>
                  <a:pt x="502538" y="30479"/>
                </a:lnTo>
                <a:lnTo>
                  <a:pt x="505713" y="26162"/>
                </a:lnTo>
                <a:close/>
              </a:path>
              <a:path w="518159" h="30479">
                <a:moveTo>
                  <a:pt x="128015" y="21716"/>
                </a:moveTo>
                <a:lnTo>
                  <a:pt x="15621" y="21716"/>
                </a:lnTo>
                <a:lnTo>
                  <a:pt x="18669" y="26162"/>
                </a:lnTo>
                <a:lnTo>
                  <a:pt x="124840" y="26162"/>
                </a:lnTo>
                <a:lnTo>
                  <a:pt x="128015" y="21716"/>
                </a:lnTo>
                <a:close/>
              </a:path>
              <a:path w="518159" h="30479">
                <a:moveTo>
                  <a:pt x="137286" y="21716"/>
                </a:moveTo>
                <a:lnTo>
                  <a:pt x="128015" y="21716"/>
                </a:lnTo>
                <a:lnTo>
                  <a:pt x="134238" y="26162"/>
                </a:lnTo>
                <a:lnTo>
                  <a:pt x="137286" y="21716"/>
                </a:lnTo>
                <a:close/>
              </a:path>
              <a:path w="518159" h="30479">
                <a:moveTo>
                  <a:pt x="365251" y="17399"/>
                </a:moveTo>
                <a:lnTo>
                  <a:pt x="334009" y="17399"/>
                </a:lnTo>
                <a:lnTo>
                  <a:pt x="340232" y="21716"/>
                </a:lnTo>
                <a:lnTo>
                  <a:pt x="346455" y="26162"/>
                </a:lnTo>
                <a:lnTo>
                  <a:pt x="352678" y="21716"/>
                </a:lnTo>
                <a:lnTo>
                  <a:pt x="359028" y="21716"/>
                </a:lnTo>
                <a:lnTo>
                  <a:pt x="365251" y="17399"/>
                </a:lnTo>
                <a:close/>
              </a:path>
              <a:path w="518159" h="30479">
                <a:moveTo>
                  <a:pt x="514984" y="4317"/>
                </a:moveTo>
                <a:lnTo>
                  <a:pt x="514984" y="8762"/>
                </a:lnTo>
                <a:lnTo>
                  <a:pt x="437006" y="8762"/>
                </a:lnTo>
                <a:lnTo>
                  <a:pt x="427608" y="17399"/>
                </a:lnTo>
                <a:lnTo>
                  <a:pt x="365251" y="17399"/>
                </a:lnTo>
                <a:lnTo>
                  <a:pt x="371475" y="26162"/>
                </a:lnTo>
                <a:lnTo>
                  <a:pt x="380873" y="26162"/>
                </a:lnTo>
                <a:lnTo>
                  <a:pt x="387096" y="21716"/>
                </a:lnTo>
                <a:lnTo>
                  <a:pt x="518159" y="21716"/>
                </a:lnTo>
                <a:lnTo>
                  <a:pt x="518159" y="17399"/>
                </a:lnTo>
                <a:lnTo>
                  <a:pt x="514984" y="4317"/>
                </a:lnTo>
                <a:close/>
              </a:path>
              <a:path w="518159" h="30479">
                <a:moveTo>
                  <a:pt x="452627" y="21716"/>
                </a:moveTo>
                <a:lnTo>
                  <a:pt x="387096" y="21716"/>
                </a:lnTo>
                <a:lnTo>
                  <a:pt x="390144" y="26162"/>
                </a:lnTo>
                <a:lnTo>
                  <a:pt x="449452" y="26162"/>
                </a:lnTo>
                <a:lnTo>
                  <a:pt x="452627" y="21716"/>
                </a:lnTo>
                <a:close/>
              </a:path>
              <a:path w="518159" h="30479">
                <a:moveTo>
                  <a:pt x="468249" y="21716"/>
                </a:moveTo>
                <a:lnTo>
                  <a:pt x="455675" y="21716"/>
                </a:lnTo>
                <a:lnTo>
                  <a:pt x="458850" y="26162"/>
                </a:lnTo>
                <a:lnTo>
                  <a:pt x="468249" y="21716"/>
                </a:lnTo>
                <a:close/>
              </a:path>
              <a:path w="518159" h="30479">
                <a:moveTo>
                  <a:pt x="221614" y="17399"/>
                </a:moveTo>
                <a:lnTo>
                  <a:pt x="199771" y="17399"/>
                </a:lnTo>
                <a:lnTo>
                  <a:pt x="205994" y="21716"/>
                </a:lnTo>
                <a:lnTo>
                  <a:pt x="215391" y="21716"/>
                </a:lnTo>
                <a:lnTo>
                  <a:pt x="221614" y="17399"/>
                </a:lnTo>
                <a:close/>
              </a:path>
              <a:path w="518159" h="30479">
                <a:moveTo>
                  <a:pt x="246633" y="17399"/>
                </a:moveTo>
                <a:lnTo>
                  <a:pt x="237235" y="17399"/>
                </a:lnTo>
                <a:lnTo>
                  <a:pt x="243458" y="21716"/>
                </a:lnTo>
                <a:lnTo>
                  <a:pt x="246633" y="17399"/>
                </a:lnTo>
                <a:close/>
              </a:path>
              <a:path w="518159" h="30479">
                <a:moveTo>
                  <a:pt x="290322" y="17399"/>
                </a:moveTo>
                <a:lnTo>
                  <a:pt x="252856" y="17399"/>
                </a:lnTo>
                <a:lnTo>
                  <a:pt x="259079" y="21716"/>
                </a:lnTo>
                <a:lnTo>
                  <a:pt x="284099" y="21716"/>
                </a:lnTo>
                <a:lnTo>
                  <a:pt x="290322" y="17399"/>
                </a:lnTo>
                <a:close/>
              </a:path>
              <a:path w="518159" h="30479">
                <a:moveTo>
                  <a:pt x="302768" y="17399"/>
                </a:moveTo>
                <a:lnTo>
                  <a:pt x="290322" y="17399"/>
                </a:lnTo>
                <a:lnTo>
                  <a:pt x="296545" y="21716"/>
                </a:lnTo>
                <a:lnTo>
                  <a:pt x="302768" y="17399"/>
                </a:lnTo>
                <a:close/>
              </a:path>
              <a:path w="518159" h="30479">
                <a:moveTo>
                  <a:pt x="321563" y="17399"/>
                </a:moveTo>
                <a:lnTo>
                  <a:pt x="312165" y="17399"/>
                </a:lnTo>
                <a:lnTo>
                  <a:pt x="318388" y="21716"/>
                </a:lnTo>
                <a:lnTo>
                  <a:pt x="321563" y="17399"/>
                </a:lnTo>
                <a:close/>
              </a:path>
              <a:path w="518159" h="30479">
                <a:moveTo>
                  <a:pt x="134238" y="4317"/>
                </a:moveTo>
                <a:lnTo>
                  <a:pt x="128015" y="4317"/>
                </a:lnTo>
                <a:lnTo>
                  <a:pt x="124840" y="8762"/>
                </a:lnTo>
                <a:lnTo>
                  <a:pt x="121793" y="13080"/>
                </a:lnTo>
                <a:lnTo>
                  <a:pt x="243458" y="13080"/>
                </a:lnTo>
                <a:lnTo>
                  <a:pt x="237235" y="8762"/>
                </a:lnTo>
                <a:lnTo>
                  <a:pt x="137286" y="8762"/>
                </a:lnTo>
                <a:lnTo>
                  <a:pt x="134238" y="4317"/>
                </a:lnTo>
                <a:close/>
              </a:path>
              <a:path w="518159" h="30479">
                <a:moveTo>
                  <a:pt x="374523" y="4317"/>
                </a:moveTo>
                <a:lnTo>
                  <a:pt x="362076" y="4317"/>
                </a:lnTo>
                <a:lnTo>
                  <a:pt x="359028" y="8762"/>
                </a:lnTo>
                <a:lnTo>
                  <a:pt x="249681" y="8762"/>
                </a:lnTo>
                <a:lnTo>
                  <a:pt x="243458" y="13080"/>
                </a:lnTo>
                <a:lnTo>
                  <a:pt x="383921" y="13080"/>
                </a:lnTo>
                <a:lnTo>
                  <a:pt x="377698" y="8762"/>
                </a:lnTo>
                <a:lnTo>
                  <a:pt x="374523" y="4317"/>
                </a:lnTo>
                <a:close/>
              </a:path>
              <a:path w="518159" h="30479">
                <a:moveTo>
                  <a:pt x="399541" y="8762"/>
                </a:moveTo>
                <a:lnTo>
                  <a:pt x="383921" y="8762"/>
                </a:lnTo>
                <a:lnTo>
                  <a:pt x="383921" y="13080"/>
                </a:lnTo>
                <a:lnTo>
                  <a:pt x="405764" y="13080"/>
                </a:lnTo>
                <a:lnTo>
                  <a:pt x="399541" y="8762"/>
                </a:lnTo>
                <a:close/>
              </a:path>
              <a:path w="518159" h="30479">
                <a:moveTo>
                  <a:pt x="46862" y="4317"/>
                </a:moveTo>
                <a:lnTo>
                  <a:pt x="18669" y="4317"/>
                </a:lnTo>
                <a:lnTo>
                  <a:pt x="15621" y="8762"/>
                </a:lnTo>
                <a:lnTo>
                  <a:pt x="53085" y="8762"/>
                </a:lnTo>
                <a:lnTo>
                  <a:pt x="46862" y="4317"/>
                </a:lnTo>
                <a:close/>
              </a:path>
              <a:path w="518159" h="30479">
                <a:moveTo>
                  <a:pt x="62483" y="4317"/>
                </a:moveTo>
                <a:lnTo>
                  <a:pt x="56133" y="4317"/>
                </a:lnTo>
                <a:lnTo>
                  <a:pt x="53085" y="8762"/>
                </a:lnTo>
                <a:lnTo>
                  <a:pt x="65531" y="8762"/>
                </a:lnTo>
                <a:lnTo>
                  <a:pt x="62483" y="4317"/>
                </a:lnTo>
                <a:close/>
              </a:path>
              <a:path w="518159" h="30479">
                <a:moveTo>
                  <a:pt x="140461" y="4317"/>
                </a:moveTo>
                <a:lnTo>
                  <a:pt x="137286" y="8762"/>
                </a:lnTo>
                <a:lnTo>
                  <a:pt x="140461" y="8762"/>
                </a:lnTo>
                <a:lnTo>
                  <a:pt x="140461" y="4317"/>
                </a:lnTo>
                <a:close/>
              </a:path>
              <a:path w="518159" h="30479">
                <a:moveTo>
                  <a:pt x="215391" y="0"/>
                </a:moveTo>
                <a:lnTo>
                  <a:pt x="209169" y="0"/>
                </a:lnTo>
                <a:lnTo>
                  <a:pt x="202946" y="4317"/>
                </a:lnTo>
                <a:lnTo>
                  <a:pt x="149859" y="4317"/>
                </a:lnTo>
                <a:lnTo>
                  <a:pt x="140461" y="8762"/>
                </a:lnTo>
                <a:lnTo>
                  <a:pt x="224789" y="8762"/>
                </a:lnTo>
                <a:lnTo>
                  <a:pt x="221614" y="4317"/>
                </a:lnTo>
                <a:lnTo>
                  <a:pt x="215391" y="0"/>
                </a:lnTo>
                <a:close/>
              </a:path>
              <a:path w="518159" h="30479">
                <a:moveTo>
                  <a:pt x="231012" y="4317"/>
                </a:moveTo>
                <a:lnTo>
                  <a:pt x="224789" y="8762"/>
                </a:lnTo>
                <a:lnTo>
                  <a:pt x="237235" y="8762"/>
                </a:lnTo>
                <a:lnTo>
                  <a:pt x="231012" y="4317"/>
                </a:lnTo>
                <a:close/>
              </a:path>
              <a:path w="518159" h="30479">
                <a:moveTo>
                  <a:pt x="274700" y="4317"/>
                </a:moveTo>
                <a:lnTo>
                  <a:pt x="265302" y="4317"/>
                </a:lnTo>
                <a:lnTo>
                  <a:pt x="259079" y="8762"/>
                </a:lnTo>
                <a:lnTo>
                  <a:pt x="277749" y="8762"/>
                </a:lnTo>
                <a:lnTo>
                  <a:pt x="274700" y="4317"/>
                </a:lnTo>
                <a:close/>
              </a:path>
              <a:path w="518159" h="30479">
                <a:moveTo>
                  <a:pt x="290322" y="4317"/>
                </a:moveTo>
                <a:lnTo>
                  <a:pt x="284099" y="8762"/>
                </a:lnTo>
                <a:lnTo>
                  <a:pt x="293370" y="8762"/>
                </a:lnTo>
                <a:lnTo>
                  <a:pt x="290322" y="4317"/>
                </a:lnTo>
                <a:close/>
              </a:path>
              <a:path w="518159" h="30479">
                <a:moveTo>
                  <a:pt x="312165" y="4317"/>
                </a:moveTo>
                <a:lnTo>
                  <a:pt x="299720" y="4317"/>
                </a:lnTo>
                <a:lnTo>
                  <a:pt x="293370" y="8762"/>
                </a:lnTo>
                <a:lnTo>
                  <a:pt x="312165" y="8762"/>
                </a:lnTo>
                <a:lnTo>
                  <a:pt x="312165" y="4317"/>
                </a:lnTo>
                <a:close/>
              </a:path>
              <a:path w="518159" h="30479">
                <a:moveTo>
                  <a:pt x="340232" y="4317"/>
                </a:moveTo>
                <a:lnTo>
                  <a:pt x="334009" y="8762"/>
                </a:lnTo>
                <a:lnTo>
                  <a:pt x="343407" y="8762"/>
                </a:lnTo>
                <a:lnTo>
                  <a:pt x="340232" y="4317"/>
                </a:lnTo>
                <a:close/>
              </a:path>
              <a:path w="518159" h="30479">
                <a:moveTo>
                  <a:pt x="483870" y="4317"/>
                </a:moveTo>
                <a:lnTo>
                  <a:pt x="465074" y="4317"/>
                </a:lnTo>
                <a:lnTo>
                  <a:pt x="458850" y="8762"/>
                </a:lnTo>
                <a:lnTo>
                  <a:pt x="486918" y="8762"/>
                </a:lnTo>
                <a:lnTo>
                  <a:pt x="483870" y="4317"/>
                </a:lnTo>
                <a:close/>
              </a:path>
              <a:path w="518159" h="30479">
                <a:moveTo>
                  <a:pt x="493140" y="4317"/>
                </a:moveTo>
                <a:lnTo>
                  <a:pt x="490093" y="4317"/>
                </a:lnTo>
                <a:lnTo>
                  <a:pt x="486918" y="8762"/>
                </a:lnTo>
                <a:lnTo>
                  <a:pt x="493140" y="8762"/>
                </a:lnTo>
                <a:lnTo>
                  <a:pt x="493140" y="4317"/>
                </a:lnTo>
                <a:close/>
              </a:path>
              <a:path w="518159" h="30479">
                <a:moveTo>
                  <a:pt x="505713" y="4317"/>
                </a:moveTo>
                <a:lnTo>
                  <a:pt x="496315" y="4317"/>
                </a:lnTo>
                <a:lnTo>
                  <a:pt x="493140" y="8762"/>
                </a:lnTo>
                <a:lnTo>
                  <a:pt x="505713" y="8762"/>
                </a:lnTo>
                <a:lnTo>
                  <a:pt x="505713" y="4317"/>
                </a:lnTo>
                <a:close/>
              </a:path>
              <a:path w="518159" h="30479">
                <a:moveTo>
                  <a:pt x="511936" y="4317"/>
                </a:moveTo>
                <a:lnTo>
                  <a:pt x="505713" y="8762"/>
                </a:lnTo>
                <a:lnTo>
                  <a:pt x="514984" y="8762"/>
                </a:lnTo>
                <a:lnTo>
                  <a:pt x="511936" y="4317"/>
                </a:lnTo>
                <a:close/>
              </a:path>
              <a:path w="518159" h="30479">
                <a:moveTo>
                  <a:pt x="159130" y="0"/>
                </a:moveTo>
                <a:lnTo>
                  <a:pt x="156082" y="4317"/>
                </a:lnTo>
                <a:lnTo>
                  <a:pt x="162305" y="4317"/>
                </a:lnTo>
                <a:lnTo>
                  <a:pt x="159130" y="0"/>
                </a:lnTo>
                <a:close/>
              </a:path>
              <a:path w="518159" h="30479">
                <a:moveTo>
                  <a:pt x="171703" y="0"/>
                </a:moveTo>
                <a:lnTo>
                  <a:pt x="168528" y="0"/>
                </a:lnTo>
                <a:lnTo>
                  <a:pt x="165480" y="4317"/>
                </a:lnTo>
                <a:lnTo>
                  <a:pt x="171703" y="4317"/>
                </a:lnTo>
                <a:lnTo>
                  <a:pt x="171703" y="0"/>
                </a:lnTo>
                <a:close/>
              </a:path>
              <a:path w="518159" h="30479">
                <a:moveTo>
                  <a:pt x="184150" y="0"/>
                </a:moveTo>
                <a:lnTo>
                  <a:pt x="174751" y="0"/>
                </a:lnTo>
                <a:lnTo>
                  <a:pt x="171703" y="4317"/>
                </a:lnTo>
                <a:lnTo>
                  <a:pt x="190373" y="4317"/>
                </a:lnTo>
                <a:lnTo>
                  <a:pt x="184150" y="0"/>
                </a:lnTo>
                <a:close/>
              </a:path>
            </a:pathLst>
          </a:custGeom>
          <a:solidFill>
            <a:srgbClr val="BEBEBE"/>
          </a:solidFill>
        </p:spPr>
        <p:txBody>
          <a:bodyPr wrap="square" lIns="0" tIns="0" rIns="0" bIns="0" rtlCol="0"/>
          <a:lstStyle/>
          <a:p>
            <a:endParaRPr/>
          </a:p>
        </p:txBody>
      </p:sp>
      <p:sp>
        <p:nvSpPr>
          <p:cNvPr id="35" name="object 35"/>
          <p:cNvSpPr/>
          <p:nvPr/>
        </p:nvSpPr>
        <p:spPr>
          <a:xfrm>
            <a:off x="2387600" y="579119"/>
            <a:ext cx="1920239" cy="20320"/>
          </a:xfrm>
          <a:custGeom>
            <a:avLst/>
            <a:gdLst/>
            <a:ahLst/>
            <a:cxnLst/>
            <a:rect l="l" t="t" r="r" b="b"/>
            <a:pathLst>
              <a:path w="1920239" h="20320">
                <a:moveTo>
                  <a:pt x="19050" y="16890"/>
                </a:moveTo>
                <a:lnTo>
                  <a:pt x="0" y="16890"/>
                </a:lnTo>
                <a:lnTo>
                  <a:pt x="0" y="20319"/>
                </a:lnTo>
                <a:lnTo>
                  <a:pt x="6350" y="20319"/>
                </a:lnTo>
                <a:lnTo>
                  <a:pt x="19050" y="16890"/>
                </a:lnTo>
                <a:close/>
              </a:path>
              <a:path w="1920239" h="20320">
                <a:moveTo>
                  <a:pt x="158495" y="16890"/>
                </a:moveTo>
                <a:lnTo>
                  <a:pt x="63373" y="16890"/>
                </a:lnTo>
                <a:lnTo>
                  <a:pt x="82423" y="20319"/>
                </a:lnTo>
                <a:lnTo>
                  <a:pt x="148970" y="20319"/>
                </a:lnTo>
                <a:lnTo>
                  <a:pt x="158495" y="16890"/>
                </a:lnTo>
                <a:close/>
              </a:path>
              <a:path w="1920239" h="20320">
                <a:moveTo>
                  <a:pt x="263017" y="16890"/>
                </a:moveTo>
                <a:lnTo>
                  <a:pt x="212344" y="16890"/>
                </a:lnTo>
                <a:lnTo>
                  <a:pt x="237617" y="20319"/>
                </a:lnTo>
                <a:lnTo>
                  <a:pt x="263017" y="16890"/>
                </a:lnTo>
                <a:close/>
              </a:path>
              <a:path w="1920239" h="20320">
                <a:moveTo>
                  <a:pt x="342264" y="16890"/>
                </a:moveTo>
                <a:lnTo>
                  <a:pt x="291464" y="16890"/>
                </a:lnTo>
                <a:lnTo>
                  <a:pt x="316864" y="20319"/>
                </a:lnTo>
                <a:lnTo>
                  <a:pt x="342264" y="16890"/>
                </a:lnTo>
                <a:close/>
              </a:path>
              <a:path w="1920239" h="20320">
                <a:moveTo>
                  <a:pt x="380238" y="16890"/>
                </a:moveTo>
                <a:lnTo>
                  <a:pt x="354838" y="16890"/>
                </a:lnTo>
                <a:lnTo>
                  <a:pt x="367538" y="20319"/>
                </a:lnTo>
                <a:lnTo>
                  <a:pt x="380238" y="16890"/>
                </a:lnTo>
                <a:close/>
              </a:path>
              <a:path w="1920239" h="20320">
                <a:moveTo>
                  <a:pt x="411988" y="16890"/>
                </a:moveTo>
                <a:lnTo>
                  <a:pt x="380238" y="16890"/>
                </a:lnTo>
                <a:lnTo>
                  <a:pt x="392938" y="20319"/>
                </a:lnTo>
                <a:lnTo>
                  <a:pt x="411988" y="16890"/>
                </a:lnTo>
                <a:close/>
              </a:path>
              <a:path w="1920239" h="20320">
                <a:moveTo>
                  <a:pt x="602107" y="10160"/>
                </a:moveTo>
                <a:lnTo>
                  <a:pt x="9525" y="10160"/>
                </a:lnTo>
                <a:lnTo>
                  <a:pt x="6350" y="13588"/>
                </a:lnTo>
                <a:lnTo>
                  <a:pt x="3175" y="16890"/>
                </a:lnTo>
                <a:lnTo>
                  <a:pt x="411988" y="16890"/>
                </a:lnTo>
                <a:lnTo>
                  <a:pt x="427736" y="20319"/>
                </a:lnTo>
                <a:lnTo>
                  <a:pt x="462661" y="20319"/>
                </a:lnTo>
                <a:lnTo>
                  <a:pt x="472186" y="16890"/>
                </a:lnTo>
                <a:lnTo>
                  <a:pt x="478536" y="13588"/>
                </a:lnTo>
                <a:lnTo>
                  <a:pt x="592582" y="13588"/>
                </a:lnTo>
                <a:lnTo>
                  <a:pt x="602107" y="10160"/>
                </a:lnTo>
                <a:close/>
              </a:path>
              <a:path w="1920239" h="20320">
                <a:moveTo>
                  <a:pt x="1552702" y="16890"/>
                </a:moveTo>
                <a:lnTo>
                  <a:pt x="1448053" y="16890"/>
                </a:lnTo>
                <a:lnTo>
                  <a:pt x="1467103" y="20319"/>
                </a:lnTo>
                <a:lnTo>
                  <a:pt x="1536827" y="20319"/>
                </a:lnTo>
                <a:lnTo>
                  <a:pt x="1552702" y="16890"/>
                </a:lnTo>
                <a:close/>
              </a:path>
              <a:path w="1920239" h="20320">
                <a:moveTo>
                  <a:pt x="1663573" y="16890"/>
                </a:moveTo>
                <a:lnTo>
                  <a:pt x="1552702" y="16890"/>
                </a:lnTo>
                <a:lnTo>
                  <a:pt x="1584325" y="20319"/>
                </a:lnTo>
                <a:lnTo>
                  <a:pt x="1650873" y="20319"/>
                </a:lnTo>
                <a:lnTo>
                  <a:pt x="1663573" y="16890"/>
                </a:lnTo>
                <a:close/>
              </a:path>
              <a:path w="1920239" h="20320">
                <a:moveTo>
                  <a:pt x="1891664" y="16890"/>
                </a:moveTo>
                <a:lnTo>
                  <a:pt x="1758696" y="16890"/>
                </a:lnTo>
                <a:lnTo>
                  <a:pt x="1768094" y="20319"/>
                </a:lnTo>
                <a:lnTo>
                  <a:pt x="1882266" y="20319"/>
                </a:lnTo>
                <a:lnTo>
                  <a:pt x="1891664" y="16890"/>
                </a:lnTo>
                <a:close/>
              </a:path>
              <a:path w="1920239" h="20320">
                <a:moveTo>
                  <a:pt x="1920239" y="13588"/>
                </a:moveTo>
                <a:lnTo>
                  <a:pt x="1356233" y="13588"/>
                </a:lnTo>
                <a:lnTo>
                  <a:pt x="1378330" y="16890"/>
                </a:lnTo>
                <a:lnTo>
                  <a:pt x="1891664" y="16890"/>
                </a:lnTo>
                <a:lnTo>
                  <a:pt x="1898014" y="20319"/>
                </a:lnTo>
                <a:lnTo>
                  <a:pt x="1920239" y="20319"/>
                </a:lnTo>
                <a:lnTo>
                  <a:pt x="1920239" y="13588"/>
                </a:lnTo>
                <a:close/>
              </a:path>
              <a:path w="1920239" h="20320">
                <a:moveTo>
                  <a:pt x="532383" y="13588"/>
                </a:moveTo>
                <a:lnTo>
                  <a:pt x="478536" y="13588"/>
                </a:lnTo>
                <a:lnTo>
                  <a:pt x="497458" y="16890"/>
                </a:lnTo>
                <a:lnTo>
                  <a:pt x="513333" y="16890"/>
                </a:lnTo>
                <a:lnTo>
                  <a:pt x="532383" y="13588"/>
                </a:lnTo>
                <a:close/>
              </a:path>
              <a:path w="1920239" h="20320">
                <a:moveTo>
                  <a:pt x="570357" y="13588"/>
                </a:moveTo>
                <a:lnTo>
                  <a:pt x="532383" y="13588"/>
                </a:lnTo>
                <a:lnTo>
                  <a:pt x="548132" y="16890"/>
                </a:lnTo>
                <a:lnTo>
                  <a:pt x="564007" y="16890"/>
                </a:lnTo>
                <a:lnTo>
                  <a:pt x="570357" y="13588"/>
                </a:lnTo>
                <a:close/>
              </a:path>
              <a:path w="1920239" h="20320">
                <a:moveTo>
                  <a:pt x="779526" y="13588"/>
                </a:moveTo>
                <a:lnTo>
                  <a:pt x="741426" y="13588"/>
                </a:lnTo>
                <a:lnTo>
                  <a:pt x="760476" y="16890"/>
                </a:lnTo>
                <a:lnTo>
                  <a:pt x="779526" y="13588"/>
                </a:lnTo>
                <a:close/>
              </a:path>
              <a:path w="1920239" h="20320">
                <a:moveTo>
                  <a:pt x="1115440" y="10160"/>
                </a:moveTo>
                <a:lnTo>
                  <a:pt x="937895" y="10160"/>
                </a:lnTo>
                <a:lnTo>
                  <a:pt x="960120" y="13588"/>
                </a:lnTo>
                <a:lnTo>
                  <a:pt x="972820" y="16890"/>
                </a:lnTo>
                <a:lnTo>
                  <a:pt x="985520" y="13588"/>
                </a:lnTo>
                <a:lnTo>
                  <a:pt x="1096390" y="13588"/>
                </a:lnTo>
                <a:lnTo>
                  <a:pt x="1115440" y="10160"/>
                </a:lnTo>
                <a:close/>
              </a:path>
              <a:path w="1920239" h="20320">
                <a:moveTo>
                  <a:pt x="1058290" y="13588"/>
                </a:moveTo>
                <a:lnTo>
                  <a:pt x="1010792" y="13588"/>
                </a:lnTo>
                <a:lnTo>
                  <a:pt x="1039367" y="16890"/>
                </a:lnTo>
                <a:lnTo>
                  <a:pt x="1058290" y="13588"/>
                </a:lnTo>
                <a:close/>
              </a:path>
              <a:path w="1920239" h="20320">
                <a:moveTo>
                  <a:pt x="1216787" y="10160"/>
                </a:moveTo>
                <a:lnTo>
                  <a:pt x="1137539" y="10160"/>
                </a:lnTo>
                <a:lnTo>
                  <a:pt x="1175639" y="16890"/>
                </a:lnTo>
                <a:lnTo>
                  <a:pt x="1197737" y="13588"/>
                </a:lnTo>
                <a:lnTo>
                  <a:pt x="1216787" y="10160"/>
                </a:lnTo>
                <a:close/>
              </a:path>
              <a:path w="1920239" h="20320">
                <a:moveTo>
                  <a:pt x="1913889" y="3428"/>
                </a:moveTo>
                <a:lnTo>
                  <a:pt x="1692148" y="3428"/>
                </a:lnTo>
                <a:lnTo>
                  <a:pt x="1676273" y="6730"/>
                </a:lnTo>
                <a:lnTo>
                  <a:pt x="1625600" y="6730"/>
                </a:lnTo>
                <a:lnTo>
                  <a:pt x="1590675" y="10160"/>
                </a:lnTo>
                <a:lnTo>
                  <a:pt x="1235837" y="10160"/>
                </a:lnTo>
                <a:lnTo>
                  <a:pt x="1257935" y="16890"/>
                </a:lnTo>
                <a:lnTo>
                  <a:pt x="1305560" y="16890"/>
                </a:lnTo>
                <a:lnTo>
                  <a:pt x="1330833" y="13588"/>
                </a:lnTo>
                <a:lnTo>
                  <a:pt x="1920239" y="13588"/>
                </a:lnTo>
                <a:lnTo>
                  <a:pt x="1920239" y="10160"/>
                </a:lnTo>
                <a:lnTo>
                  <a:pt x="1917064" y="6730"/>
                </a:lnTo>
                <a:lnTo>
                  <a:pt x="1913889" y="3428"/>
                </a:lnTo>
                <a:close/>
              </a:path>
              <a:path w="1920239" h="20320">
                <a:moveTo>
                  <a:pt x="640080" y="10160"/>
                </a:moveTo>
                <a:lnTo>
                  <a:pt x="602107" y="10160"/>
                </a:lnTo>
                <a:lnTo>
                  <a:pt x="611505" y="13588"/>
                </a:lnTo>
                <a:lnTo>
                  <a:pt x="633730" y="13588"/>
                </a:lnTo>
                <a:lnTo>
                  <a:pt x="640080" y="10160"/>
                </a:lnTo>
                <a:close/>
              </a:path>
              <a:path w="1920239" h="20320">
                <a:moveTo>
                  <a:pt x="681227" y="10160"/>
                </a:moveTo>
                <a:lnTo>
                  <a:pt x="640080" y="10160"/>
                </a:lnTo>
                <a:lnTo>
                  <a:pt x="659130" y="13588"/>
                </a:lnTo>
                <a:lnTo>
                  <a:pt x="674877" y="13588"/>
                </a:lnTo>
                <a:lnTo>
                  <a:pt x="681227" y="10160"/>
                </a:lnTo>
                <a:close/>
              </a:path>
              <a:path w="1920239" h="20320">
                <a:moveTo>
                  <a:pt x="820674" y="10160"/>
                </a:moveTo>
                <a:lnTo>
                  <a:pt x="706627" y="10160"/>
                </a:lnTo>
                <a:lnTo>
                  <a:pt x="722502" y="13588"/>
                </a:lnTo>
                <a:lnTo>
                  <a:pt x="801624" y="13588"/>
                </a:lnTo>
                <a:lnTo>
                  <a:pt x="820674" y="10160"/>
                </a:lnTo>
                <a:close/>
              </a:path>
              <a:path w="1920239" h="20320">
                <a:moveTo>
                  <a:pt x="937895" y="10160"/>
                </a:moveTo>
                <a:lnTo>
                  <a:pt x="820674" y="10160"/>
                </a:lnTo>
                <a:lnTo>
                  <a:pt x="839724" y="13588"/>
                </a:lnTo>
                <a:lnTo>
                  <a:pt x="918972" y="13588"/>
                </a:lnTo>
                <a:lnTo>
                  <a:pt x="937895" y="10160"/>
                </a:lnTo>
                <a:close/>
              </a:path>
              <a:path w="1920239" h="20320">
                <a:moveTo>
                  <a:pt x="272542" y="3428"/>
                </a:moveTo>
                <a:lnTo>
                  <a:pt x="253492" y="6730"/>
                </a:lnTo>
                <a:lnTo>
                  <a:pt x="6350" y="6730"/>
                </a:lnTo>
                <a:lnTo>
                  <a:pt x="6350" y="10160"/>
                </a:lnTo>
                <a:lnTo>
                  <a:pt x="307339" y="10160"/>
                </a:lnTo>
                <a:lnTo>
                  <a:pt x="288289" y="6730"/>
                </a:lnTo>
                <a:lnTo>
                  <a:pt x="272542" y="3428"/>
                </a:lnTo>
                <a:close/>
              </a:path>
              <a:path w="1920239" h="20320">
                <a:moveTo>
                  <a:pt x="380238" y="6730"/>
                </a:moveTo>
                <a:lnTo>
                  <a:pt x="348614" y="6730"/>
                </a:lnTo>
                <a:lnTo>
                  <a:pt x="335914" y="10160"/>
                </a:lnTo>
                <a:lnTo>
                  <a:pt x="396113" y="10160"/>
                </a:lnTo>
                <a:lnTo>
                  <a:pt x="380238" y="6730"/>
                </a:lnTo>
                <a:close/>
              </a:path>
              <a:path w="1920239" h="20320">
                <a:moveTo>
                  <a:pt x="421386" y="6730"/>
                </a:moveTo>
                <a:lnTo>
                  <a:pt x="411988" y="6730"/>
                </a:lnTo>
                <a:lnTo>
                  <a:pt x="396113" y="10160"/>
                </a:lnTo>
                <a:lnTo>
                  <a:pt x="430911" y="10160"/>
                </a:lnTo>
                <a:lnTo>
                  <a:pt x="421386" y="6730"/>
                </a:lnTo>
                <a:close/>
              </a:path>
              <a:path w="1920239" h="20320">
                <a:moveTo>
                  <a:pt x="1498853" y="6730"/>
                </a:moveTo>
                <a:lnTo>
                  <a:pt x="446786" y="6730"/>
                </a:lnTo>
                <a:lnTo>
                  <a:pt x="430911" y="10160"/>
                </a:lnTo>
                <a:lnTo>
                  <a:pt x="1520952" y="10160"/>
                </a:lnTo>
                <a:lnTo>
                  <a:pt x="1498853" y="6730"/>
                </a:lnTo>
                <a:close/>
              </a:path>
              <a:path w="1920239" h="20320">
                <a:moveTo>
                  <a:pt x="1555877" y="6730"/>
                </a:moveTo>
                <a:lnTo>
                  <a:pt x="1540002" y="6730"/>
                </a:lnTo>
                <a:lnTo>
                  <a:pt x="1520952" y="10160"/>
                </a:lnTo>
                <a:lnTo>
                  <a:pt x="1574800" y="10160"/>
                </a:lnTo>
                <a:lnTo>
                  <a:pt x="1555877" y="6730"/>
                </a:lnTo>
                <a:close/>
              </a:path>
              <a:path w="1920239" h="20320">
                <a:moveTo>
                  <a:pt x="224917" y="0"/>
                </a:moveTo>
                <a:lnTo>
                  <a:pt x="215519" y="0"/>
                </a:lnTo>
                <a:lnTo>
                  <a:pt x="205994" y="3428"/>
                </a:lnTo>
                <a:lnTo>
                  <a:pt x="0" y="3428"/>
                </a:lnTo>
                <a:lnTo>
                  <a:pt x="3175" y="6730"/>
                </a:lnTo>
                <a:lnTo>
                  <a:pt x="243967" y="6730"/>
                </a:lnTo>
                <a:lnTo>
                  <a:pt x="237617" y="3428"/>
                </a:lnTo>
                <a:lnTo>
                  <a:pt x="224917" y="0"/>
                </a:lnTo>
                <a:close/>
              </a:path>
              <a:path w="1920239" h="20320">
                <a:moveTo>
                  <a:pt x="880872" y="3428"/>
                </a:moveTo>
                <a:lnTo>
                  <a:pt x="462661" y="3428"/>
                </a:lnTo>
                <a:lnTo>
                  <a:pt x="453136" y="6730"/>
                </a:lnTo>
                <a:lnTo>
                  <a:pt x="906272" y="6730"/>
                </a:lnTo>
                <a:lnTo>
                  <a:pt x="880872" y="3428"/>
                </a:lnTo>
                <a:close/>
              </a:path>
              <a:path w="1920239" h="20320">
                <a:moveTo>
                  <a:pt x="931545" y="3428"/>
                </a:moveTo>
                <a:lnTo>
                  <a:pt x="928370" y="3428"/>
                </a:lnTo>
                <a:lnTo>
                  <a:pt x="906272" y="6730"/>
                </a:lnTo>
                <a:lnTo>
                  <a:pt x="934720" y="6730"/>
                </a:lnTo>
                <a:lnTo>
                  <a:pt x="931545" y="3428"/>
                </a:lnTo>
                <a:close/>
              </a:path>
              <a:path w="1920239" h="20320">
                <a:moveTo>
                  <a:pt x="956945" y="3428"/>
                </a:moveTo>
                <a:lnTo>
                  <a:pt x="953770" y="3428"/>
                </a:lnTo>
                <a:lnTo>
                  <a:pt x="944245" y="6730"/>
                </a:lnTo>
                <a:lnTo>
                  <a:pt x="960120" y="6730"/>
                </a:lnTo>
                <a:lnTo>
                  <a:pt x="956945" y="3428"/>
                </a:lnTo>
                <a:close/>
              </a:path>
              <a:path w="1920239" h="20320">
                <a:moveTo>
                  <a:pt x="1178814" y="3428"/>
                </a:moveTo>
                <a:lnTo>
                  <a:pt x="979170" y="3428"/>
                </a:lnTo>
                <a:lnTo>
                  <a:pt x="960120" y="6730"/>
                </a:lnTo>
                <a:lnTo>
                  <a:pt x="1200912" y="6730"/>
                </a:lnTo>
                <a:lnTo>
                  <a:pt x="1178814" y="3428"/>
                </a:lnTo>
                <a:close/>
              </a:path>
              <a:path w="1920239" h="20320">
                <a:moveTo>
                  <a:pt x="1403730" y="3428"/>
                </a:moveTo>
                <a:lnTo>
                  <a:pt x="1223137" y="3428"/>
                </a:lnTo>
                <a:lnTo>
                  <a:pt x="1200912" y="6730"/>
                </a:lnTo>
                <a:lnTo>
                  <a:pt x="1419605" y="6730"/>
                </a:lnTo>
                <a:lnTo>
                  <a:pt x="1403730" y="3428"/>
                </a:lnTo>
                <a:close/>
              </a:path>
              <a:path w="1920239" h="20320">
                <a:moveTo>
                  <a:pt x="1467103" y="3428"/>
                </a:moveTo>
                <a:lnTo>
                  <a:pt x="1435480" y="3428"/>
                </a:lnTo>
                <a:lnTo>
                  <a:pt x="1429130" y="6730"/>
                </a:lnTo>
                <a:lnTo>
                  <a:pt x="1479803" y="6730"/>
                </a:lnTo>
                <a:lnTo>
                  <a:pt x="1467103" y="3428"/>
                </a:lnTo>
                <a:close/>
              </a:path>
              <a:path w="1920239" h="20320">
                <a:moveTo>
                  <a:pt x="19050" y="0"/>
                </a:moveTo>
                <a:lnTo>
                  <a:pt x="6350" y="3428"/>
                </a:lnTo>
                <a:lnTo>
                  <a:pt x="34798" y="3428"/>
                </a:lnTo>
                <a:lnTo>
                  <a:pt x="19050" y="0"/>
                </a:lnTo>
                <a:close/>
              </a:path>
              <a:path w="1920239" h="20320">
                <a:moveTo>
                  <a:pt x="82423" y="0"/>
                </a:moveTo>
                <a:lnTo>
                  <a:pt x="76073" y="0"/>
                </a:lnTo>
                <a:lnTo>
                  <a:pt x="66548" y="3428"/>
                </a:lnTo>
                <a:lnTo>
                  <a:pt x="91948" y="3428"/>
                </a:lnTo>
                <a:lnTo>
                  <a:pt x="82423" y="0"/>
                </a:lnTo>
                <a:close/>
              </a:path>
              <a:path w="1920239" h="20320">
                <a:moveTo>
                  <a:pt x="177419" y="0"/>
                </a:moveTo>
                <a:lnTo>
                  <a:pt x="167894" y="3428"/>
                </a:lnTo>
                <a:lnTo>
                  <a:pt x="196469" y="3428"/>
                </a:lnTo>
                <a:lnTo>
                  <a:pt x="177419" y="0"/>
                </a:lnTo>
                <a:close/>
              </a:path>
              <a:path w="1920239" h="20320">
                <a:moveTo>
                  <a:pt x="487933" y="0"/>
                </a:moveTo>
                <a:lnTo>
                  <a:pt x="478536" y="3428"/>
                </a:lnTo>
                <a:lnTo>
                  <a:pt x="497458" y="3428"/>
                </a:lnTo>
                <a:lnTo>
                  <a:pt x="487933" y="0"/>
                </a:lnTo>
                <a:close/>
              </a:path>
              <a:path w="1920239" h="20320">
                <a:moveTo>
                  <a:pt x="703452" y="0"/>
                </a:moveTo>
                <a:lnTo>
                  <a:pt x="576707" y="0"/>
                </a:lnTo>
                <a:lnTo>
                  <a:pt x="551307" y="3428"/>
                </a:lnTo>
                <a:lnTo>
                  <a:pt x="716152" y="3428"/>
                </a:lnTo>
                <a:lnTo>
                  <a:pt x="703452" y="0"/>
                </a:lnTo>
                <a:close/>
              </a:path>
              <a:path w="1920239" h="20320">
                <a:moveTo>
                  <a:pt x="817499" y="0"/>
                </a:moveTo>
                <a:lnTo>
                  <a:pt x="779526" y="0"/>
                </a:lnTo>
                <a:lnTo>
                  <a:pt x="754126" y="3428"/>
                </a:lnTo>
                <a:lnTo>
                  <a:pt x="830199" y="3428"/>
                </a:lnTo>
                <a:lnTo>
                  <a:pt x="817499" y="0"/>
                </a:lnTo>
                <a:close/>
              </a:path>
              <a:path w="1920239" h="20320">
                <a:moveTo>
                  <a:pt x="1070990" y="0"/>
                </a:moveTo>
                <a:lnTo>
                  <a:pt x="1061465" y="3428"/>
                </a:lnTo>
                <a:lnTo>
                  <a:pt x="1090040" y="3428"/>
                </a:lnTo>
                <a:lnTo>
                  <a:pt x="1070990" y="0"/>
                </a:lnTo>
                <a:close/>
              </a:path>
              <a:path w="1920239" h="20320">
                <a:moveTo>
                  <a:pt x="1349883" y="0"/>
                </a:moveTo>
                <a:lnTo>
                  <a:pt x="1340358" y="3428"/>
                </a:lnTo>
                <a:lnTo>
                  <a:pt x="1359408" y="3428"/>
                </a:lnTo>
                <a:lnTo>
                  <a:pt x="1349883" y="0"/>
                </a:lnTo>
                <a:close/>
              </a:path>
              <a:path w="1920239" h="20320">
                <a:moveTo>
                  <a:pt x="1730121" y="0"/>
                </a:moveTo>
                <a:lnTo>
                  <a:pt x="1723771" y="0"/>
                </a:lnTo>
                <a:lnTo>
                  <a:pt x="1717421" y="3428"/>
                </a:lnTo>
                <a:lnTo>
                  <a:pt x="1736471" y="3428"/>
                </a:lnTo>
                <a:lnTo>
                  <a:pt x="1730121" y="0"/>
                </a:lnTo>
                <a:close/>
              </a:path>
              <a:path w="1920239" h="20320">
                <a:moveTo>
                  <a:pt x="1777619" y="0"/>
                </a:moveTo>
                <a:lnTo>
                  <a:pt x="1755521" y="3428"/>
                </a:lnTo>
                <a:lnTo>
                  <a:pt x="1783969" y="3428"/>
                </a:lnTo>
                <a:lnTo>
                  <a:pt x="1777619" y="0"/>
                </a:lnTo>
                <a:close/>
              </a:path>
              <a:path w="1920239" h="20320">
                <a:moveTo>
                  <a:pt x="1894839" y="0"/>
                </a:moveTo>
                <a:lnTo>
                  <a:pt x="1879091" y="3428"/>
                </a:lnTo>
                <a:lnTo>
                  <a:pt x="1907539" y="3428"/>
                </a:lnTo>
                <a:lnTo>
                  <a:pt x="1894839" y="0"/>
                </a:lnTo>
                <a:close/>
              </a:path>
            </a:pathLst>
          </a:custGeom>
          <a:solidFill>
            <a:srgbClr val="BEBEBE"/>
          </a:solidFill>
        </p:spPr>
        <p:txBody>
          <a:bodyPr wrap="square" lIns="0" tIns="0" rIns="0" bIns="0" rtlCol="0"/>
          <a:lstStyle/>
          <a:p>
            <a:endParaRPr/>
          </a:p>
        </p:txBody>
      </p:sp>
      <p:sp>
        <p:nvSpPr>
          <p:cNvPr id="36" name="object 36"/>
          <p:cNvSpPr/>
          <p:nvPr/>
        </p:nvSpPr>
        <p:spPr>
          <a:xfrm>
            <a:off x="4287520" y="579119"/>
            <a:ext cx="1930400" cy="20320"/>
          </a:xfrm>
          <a:custGeom>
            <a:avLst/>
            <a:gdLst/>
            <a:ahLst/>
            <a:cxnLst/>
            <a:rect l="l" t="t" r="r" b="b"/>
            <a:pathLst>
              <a:path w="1930400" h="20320">
                <a:moveTo>
                  <a:pt x="19050" y="16890"/>
                </a:moveTo>
                <a:lnTo>
                  <a:pt x="0" y="16890"/>
                </a:lnTo>
                <a:lnTo>
                  <a:pt x="0" y="20319"/>
                </a:lnTo>
                <a:lnTo>
                  <a:pt x="6350" y="20319"/>
                </a:lnTo>
                <a:lnTo>
                  <a:pt x="19050" y="16890"/>
                </a:lnTo>
                <a:close/>
              </a:path>
              <a:path w="1930400" h="20320">
                <a:moveTo>
                  <a:pt x="159257" y="16890"/>
                </a:moveTo>
                <a:lnTo>
                  <a:pt x="63753" y="16890"/>
                </a:lnTo>
                <a:lnTo>
                  <a:pt x="82803" y="20319"/>
                </a:lnTo>
                <a:lnTo>
                  <a:pt x="149732" y="20319"/>
                </a:lnTo>
                <a:lnTo>
                  <a:pt x="159257" y="16890"/>
                </a:lnTo>
                <a:close/>
              </a:path>
              <a:path w="1930400" h="20320">
                <a:moveTo>
                  <a:pt x="264413" y="16890"/>
                </a:moveTo>
                <a:lnTo>
                  <a:pt x="213487" y="16890"/>
                </a:lnTo>
                <a:lnTo>
                  <a:pt x="238887" y="20319"/>
                </a:lnTo>
                <a:lnTo>
                  <a:pt x="264413" y="16890"/>
                </a:lnTo>
                <a:close/>
              </a:path>
              <a:path w="1930400" h="20320">
                <a:moveTo>
                  <a:pt x="344042" y="16890"/>
                </a:moveTo>
                <a:lnTo>
                  <a:pt x="293115" y="16890"/>
                </a:lnTo>
                <a:lnTo>
                  <a:pt x="318515" y="20319"/>
                </a:lnTo>
                <a:lnTo>
                  <a:pt x="344042" y="16890"/>
                </a:lnTo>
                <a:close/>
              </a:path>
              <a:path w="1930400" h="20320">
                <a:moveTo>
                  <a:pt x="382269" y="16890"/>
                </a:moveTo>
                <a:lnTo>
                  <a:pt x="356742" y="16890"/>
                </a:lnTo>
                <a:lnTo>
                  <a:pt x="369569" y="20319"/>
                </a:lnTo>
                <a:lnTo>
                  <a:pt x="382269" y="16890"/>
                </a:lnTo>
                <a:close/>
              </a:path>
              <a:path w="1930400" h="20320">
                <a:moveTo>
                  <a:pt x="414146" y="16890"/>
                </a:moveTo>
                <a:lnTo>
                  <a:pt x="382269" y="16890"/>
                </a:lnTo>
                <a:lnTo>
                  <a:pt x="394969" y="20319"/>
                </a:lnTo>
                <a:lnTo>
                  <a:pt x="414146" y="16890"/>
                </a:lnTo>
                <a:close/>
              </a:path>
              <a:path w="1930400" h="20320">
                <a:moveTo>
                  <a:pt x="605281" y="10160"/>
                </a:moveTo>
                <a:lnTo>
                  <a:pt x="9525" y="10160"/>
                </a:lnTo>
                <a:lnTo>
                  <a:pt x="6350" y="13588"/>
                </a:lnTo>
                <a:lnTo>
                  <a:pt x="3175" y="16890"/>
                </a:lnTo>
                <a:lnTo>
                  <a:pt x="414146" y="16890"/>
                </a:lnTo>
                <a:lnTo>
                  <a:pt x="430021" y="20319"/>
                </a:lnTo>
                <a:lnTo>
                  <a:pt x="465074" y="20319"/>
                </a:lnTo>
                <a:lnTo>
                  <a:pt x="474599" y="16890"/>
                </a:lnTo>
                <a:lnTo>
                  <a:pt x="480949" y="13588"/>
                </a:lnTo>
                <a:lnTo>
                  <a:pt x="595629" y="13588"/>
                </a:lnTo>
                <a:lnTo>
                  <a:pt x="605281" y="10160"/>
                </a:lnTo>
                <a:close/>
              </a:path>
              <a:path w="1930400" h="20320">
                <a:moveTo>
                  <a:pt x="1560829" y="16890"/>
                </a:moveTo>
                <a:lnTo>
                  <a:pt x="1455801" y="16890"/>
                </a:lnTo>
                <a:lnTo>
                  <a:pt x="1474851" y="20319"/>
                </a:lnTo>
                <a:lnTo>
                  <a:pt x="1544954" y="20319"/>
                </a:lnTo>
                <a:lnTo>
                  <a:pt x="1560829" y="16890"/>
                </a:lnTo>
                <a:close/>
              </a:path>
              <a:path w="1930400" h="20320">
                <a:moveTo>
                  <a:pt x="1672335" y="16890"/>
                </a:moveTo>
                <a:lnTo>
                  <a:pt x="1560829" y="16890"/>
                </a:lnTo>
                <a:lnTo>
                  <a:pt x="1592706" y="20319"/>
                </a:lnTo>
                <a:lnTo>
                  <a:pt x="1659635" y="20319"/>
                </a:lnTo>
                <a:lnTo>
                  <a:pt x="1672335" y="16890"/>
                </a:lnTo>
                <a:close/>
              </a:path>
              <a:path w="1930400" h="20320">
                <a:moveTo>
                  <a:pt x="1901697" y="16890"/>
                </a:moveTo>
                <a:lnTo>
                  <a:pt x="1767966" y="16890"/>
                </a:lnTo>
                <a:lnTo>
                  <a:pt x="1777491" y="20319"/>
                </a:lnTo>
                <a:lnTo>
                  <a:pt x="1892172" y="20319"/>
                </a:lnTo>
                <a:lnTo>
                  <a:pt x="1901697" y="16890"/>
                </a:lnTo>
                <a:close/>
              </a:path>
              <a:path w="1930400" h="20320">
                <a:moveTo>
                  <a:pt x="1930400" y="13588"/>
                </a:moveTo>
                <a:lnTo>
                  <a:pt x="1363344" y="13588"/>
                </a:lnTo>
                <a:lnTo>
                  <a:pt x="1385696" y="16890"/>
                </a:lnTo>
                <a:lnTo>
                  <a:pt x="1901697" y="16890"/>
                </a:lnTo>
                <a:lnTo>
                  <a:pt x="1908047" y="20319"/>
                </a:lnTo>
                <a:lnTo>
                  <a:pt x="1930400" y="20319"/>
                </a:lnTo>
                <a:lnTo>
                  <a:pt x="1930400" y="13588"/>
                </a:lnTo>
                <a:close/>
              </a:path>
              <a:path w="1930400" h="20320">
                <a:moveTo>
                  <a:pt x="535177" y="13588"/>
                </a:moveTo>
                <a:lnTo>
                  <a:pt x="480949" y="13588"/>
                </a:lnTo>
                <a:lnTo>
                  <a:pt x="500125" y="16890"/>
                </a:lnTo>
                <a:lnTo>
                  <a:pt x="516000" y="16890"/>
                </a:lnTo>
                <a:lnTo>
                  <a:pt x="535177" y="13588"/>
                </a:lnTo>
                <a:close/>
              </a:path>
              <a:path w="1930400" h="20320">
                <a:moveTo>
                  <a:pt x="573404" y="13588"/>
                </a:moveTo>
                <a:lnTo>
                  <a:pt x="535177" y="13588"/>
                </a:lnTo>
                <a:lnTo>
                  <a:pt x="551052" y="16890"/>
                </a:lnTo>
                <a:lnTo>
                  <a:pt x="567054" y="16890"/>
                </a:lnTo>
                <a:lnTo>
                  <a:pt x="573404" y="13588"/>
                </a:lnTo>
                <a:close/>
              </a:path>
              <a:path w="1930400" h="20320">
                <a:moveTo>
                  <a:pt x="783589" y="13588"/>
                </a:moveTo>
                <a:lnTo>
                  <a:pt x="745363" y="13588"/>
                </a:lnTo>
                <a:lnTo>
                  <a:pt x="764539" y="16890"/>
                </a:lnTo>
                <a:lnTo>
                  <a:pt x="783589" y="13588"/>
                </a:lnTo>
                <a:close/>
              </a:path>
              <a:path w="1930400" h="20320">
                <a:moveTo>
                  <a:pt x="1121282" y="10160"/>
                </a:moveTo>
                <a:lnTo>
                  <a:pt x="942847" y="10160"/>
                </a:lnTo>
                <a:lnTo>
                  <a:pt x="965200" y="13588"/>
                </a:lnTo>
                <a:lnTo>
                  <a:pt x="977900" y="16890"/>
                </a:lnTo>
                <a:lnTo>
                  <a:pt x="990726" y="13588"/>
                </a:lnTo>
                <a:lnTo>
                  <a:pt x="1102232" y="13588"/>
                </a:lnTo>
                <a:lnTo>
                  <a:pt x="1121282" y="10160"/>
                </a:lnTo>
                <a:close/>
              </a:path>
              <a:path w="1930400" h="20320">
                <a:moveTo>
                  <a:pt x="1064005" y="13588"/>
                </a:moveTo>
                <a:lnTo>
                  <a:pt x="1016126" y="13588"/>
                </a:lnTo>
                <a:lnTo>
                  <a:pt x="1044828" y="16890"/>
                </a:lnTo>
                <a:lnTo>
                  <a:pt x="1064005" y="13588"/>
                </a:lnTo>
                <a:close/>
              </a:path>
              <a:path w="1930400" h="20320">
                <a:moveTo>
                  <a:pt x="1223264" y="10160"/>
                </a:moveTo>
                <a:lnTo>
                  <a:pt x="1143634" y="10160"/>
                </a:lnTo>
                <a:lnTo>
                  <a:pt x="1181862" y="16890"/>
                </a:lnTo>
                <a:lnTo>
                  <a:pt x="1204087" y="13588"/>
                </a:lnTo>
                <a:lnTo>
                  <a:pt x="1223264" y="10160"/>
                </a:lnTo>
                <a:close/>
              </a:path>
              <a:path w="1930400" h="20320">
                <a:moveTo>
                  <a:pt x="1924050" y="3428"/>
                </a:moveTo>
                <a:lnTo>
                  <a:pt x="1701038" y="3428"/>
                </a:lnTo>
                <a:lnTo>
                  <a:pt x="1685163" y="6730"/>
                </a:lnTo>
                <a:lnTo>
                  <a:pt x="1634108" y="6730"/>
                </a:lnTo>
                <a:lnTo>
                  <a:pt x="1599056" y="10160"/>
                </a:lnTo>
                <a:lnTo>
                  <a:pt x="1242314" y="10160"/>
                </a:lnTo>
                <a:lnTo>
                  <a:pt x="1264665" y="16890"/>
                </a:lnTo>
                <a:lnTo>
                  <a:pt x="1312417" y="16890"/>
                </a:lnTo>
                <a:lnTo>
                  <a:pt x="1337944" y="13588"/>
                </a:lnTo>
                <a:lnTo>
                  <a:pt x="1930400" y="13588"/>
                </a:lnTo>
                <a:lnTo>
                  <a:pt x="1930400" y="10160"/>
                </a:lnTo>
                <a:lnTo>
                  <a:pt x="1927225" y="6730"/>
                </a:lnTo>
                <a:lnTo>
                  <a:pt x="1924050" y="3428"/>
                </a:lnTo>
                <a:close/>
              </a:path>
              <a:path w="1930400" h="20320">
                <a:moveTo>
                  <a:pt x="643508" y="10160"/>
                </a:moveTo>
                <a:lnTo>
                  <a:pt x="605281" y="10160"/>
                </a:lnTo>
                <a:lnTo>
                  <a:pt x="614806" y="13588"/>
                </a:lnTo>
                <a:lnTo>
                  <a:pt x="637031" y="13588"/>
                </a:lnTo>
                <a:lnTo>
                  <a:pt x="643508" y="10160"/>
                </a:lnTo>
                <a:close/>
              </a:path>
              <a:path w="1930400" h="20320">
                <a:moveTo>
                  <a:pt x="684910" y="10160"/>
                </a:moveTo>
                <a:lnTo>
                  <a:pt x="643508" y="10160"/>
                </a:lnTo>
                <a:lnTo>
                  <a:pt x="662558" y="13588"/>
                </a:lnTo>
                <a:lnTo>
                  <a:pt x="678560" y="13588"/>
                </a:lnTo>
                <a:lnTo>
                  <a:pt x="684910" y="10160"/>
                </a:lnTo>
                <a:close/>
              </a:path>
              <a:path w="1930400" h="20320">
                <a:moveTo>
                  <a:pt x="824991" y="10160"/>
                </a:moveTo>
                <a:lnTo>
                  <a:pt x="710310" y="10160"/>
                </a:lnTo>
                <a:lnTo>
                  <a:pt x="726313" y="13588"/>
                </a:lnTo>
                <a:lnTo>
                  <a:pt x="805941" y="13588"/>
                </a:lnTo>
                <a:lnTo>
                  <a:pt x="824991" y="10160"/>
                </a:lnTo>
                <a:close/>
              </a:path>
              <a:path w="1930400" h="20320">
                <a:moveTo>
                  <a:pt x="942847" y="10160"/>
                </a:moveTo>
                <a:lnTo>
                  <a:pt x="824991" y="10160"/>
                </a:lnTo>
                <a:lnTo>
                  <a:pt x="844168" y="13588"/>
                </a:lnTo>
                <a:lnTo>
                  <a:pt x="923797" y="13588"/>
                </a:lnTo>
                <a:lnTo>
                  <a:pt x="942847" y="10160"/>
                </a:lnTo>
                <a:close/>
              </a:path>
              <a:path w="1930400" h="20320">
                <a:moveTo>
                  <a:pt x="273938" y="3428"/>
                </a:moveTo>
                <a:lnTo>
                  <a:pt x="254888" y="6730"/>
                </a:lnTo>
                <a:lnTo>
                  <a:pt x="6350" y="6730"/>
                </a:lnTo>
                <a:lnTo>
                  <a:pt x="6350" y="10160"/>
                </a:lnTo>
                <a:lnTo>
                  <a:pt x="308990" y="10160"/>
                </a:lnTo>
                <a:lnTo>
                  <a:pt x="289940" y="6730"/>
                </a:lnTo>
                <a:lnTo>
                  <a:pt x="273938" y="3428"/>
                </a:lnTo>
                <a:close/>
              </a:path>
              <a:path w="1930400" h="20320">
                <a:moveTo>
                  <a:pt x="382269" y="6730"/>
                </a:moveTo>
                <a:lnTo>
                  <a:pt x="350392" y="6730"/>
                </a:lnTo>
                <a:lnTo>
                  <a:pt x="337692" y="10160"/>
                </a:lnTo>
                <a:lnTo>
                  <a:pt x="398144" y="10160"/>
                </a:lnTo>
                <a:lnTo>
                  <a:pt x="382269" y="6730"/>
                </a:lnTo>
                <a:close/>
              </a:path>
              <a:path w="1930400" h="20320">
                <a:moveTo>
                  <a:pt x="423671" y="6730"/>
                </a:moveTo>
                <a:lnTo>
                  <a:pt x="414146" y="6730"/>
                </a:lnTo>
                <a:lnTo>
                  <a:pt x="398144" y="10160"/>
                </a:lnTo>
                <a:lnTo>
                  <a:pt x="433196" y="10160"/>
                </a:lnTo>
                <a:lnTo>
                  <a:pt x="423671" y="6730"/>
                </a:lnTo>
                <a:close/>
              </a:path>
              <a:path w="1930400" h="20320">
                <a:moveTo>
                  <a:pt x="1506727" y="6730"/>
                </a:moveTo>
                <a:lnTo>
                  <a:pt x="449199" y="6730"/>
                </a:lnTo>
                <a:lnTo>
                  <a:pt x="433196" y="10160"/>
                </a:lnTo>
                <a:lnTo>
                  <a:pt x="1529079" y="10160"/>
                </a:lnTo>
                <a:lnTo>
                  <a:pt x="1506727" y="6730"/>
                </a:lnTo>
                <a:close/>
              </a:path>
              <a:path w="1930400" h="20320">
                <a:moveTo>
                  <a:pt x="1564131" y="6730"/>
                </a:moveTo>
                <a:lnTo>
                  <a:pt x="1548129" y="6730"/>
                </a:lnTo>
                <a:lnTo>
                  <a:pt x="1529079" y="10160"/>
                </a:lnTo>
                <a:lnTo>
                  <a:pt x="1583181" y="10160"/>
                </a:lnTo>
                <a:lnTo>
                  <a:pt x="1564131" y="6730"/>
                </a:lnTo>
                <a:close/>
              </a:path>
              <a:path w="1930400" h="20320">
                <a:moveTo>
                  <a:pt x="226187" y="0"/>
                </a:moveTo>
                <a:lnTo>
                  <a:pt x="216662" y="0"/>
                </a:lnTo>
                <a:lnTo>
                  <a:pt x="207009" y="3428"/>
                </a:lnTo>
                <a:lnTo>
                  <a:pt x="0" y="3428"/>
                </a:lnTo>
                <a:lnTo>
                  <a:pt x="3175" y="6730"/>
                </a:lnTo>
                <a:lnTo>
                  <a:pt x="245237" y="6730"/>
                </a:lnTo>
                <a:lnTo>
                  <a:pt x="238887" y="3428"/>
                </a:lnTo>
                <a:lnTo>
                  <a:pt x="226187" y="0"/>
                </a:lnTo>
                <a:close/>
              </a:path>
              <a:path w="1930400" h="20320">
                <a:moveTo>
                  <a:pt x="885570" y="3428"/>
                </a:moveTo>
                <a:lnTo>
                  <a:pt x="465074" y="3428"/>
                </a:lnTo>
                <a:lnTo>
                  <a:pt x="455549" y="6730"/>
                </a:lnTo>
                <a:lnTo>
                  <a:pt x="911097" y="6730"/>
                </a:lnTo>
                <a:lnTo>
                  <a:pt x="885570" y="3428"/>
                </a:lnTo>
                <a:close/>
              </a:path>
              <a:path w="1930400" h="20320">
                <a:moveTo>
                  <a:pt x="936497" y="3428"/>
                </a:moveTo>
                <a:lnTo>
                  <a:pt x="933322" y="3428"/>
                </a:lnTo>
                <a:lnTo>
                  <a:pt x="911097" y="6730"/>
                </a:lnTo>
                <a:lnTo>
                  <a:pt x="939672" y="6730"/>
                </a:lnTo>
                <a:lnTo>
                  <a:pt x="936497" y="3428"/>
                </a:lnTo>
                <a:close/>
              </a:path>
              <a:path w="1930400" h="20320">
                <a:moveTo>
                  <a:pt x="962025" y="3428"/>
                </a:moveTo>
                <a:lnTo>
                  <a:pt x="958850" y="3428"/>
                </a:lnTo>
                <a:lnTo>
                  <a:pt x="949325" y="6730"/>
                </a:lnTo>
                <a:lnTo>
                  <a:pt x="965200" y="6730"/>
                </a:lnTo>
                <a:lnTo>
                  <a:pt x="962025" y="3428"/>
                </a:lnTo>
                <a:close/>
              </a:path>
              <a:path w="1930400" h="20320">
                <a:moveTo>
                  <a:pt x="1185037" y="3428"/>
                </a:moveTo>
                <a:lnTo>
                  <a:pt x="984250" y="3428"/>
                </a:lnTo>
                <a:lnTo>
                  <a:pt x="965200" y="6730"/>
                </a:lnTo>
                <a:lnTo>
                  <a:pt x="1207262" y="6730"/>
                </a:lnTo>
                <a:lnTo>
                  <a:pt x="1185037" y="3428"/>
                </a:lnTo>
                <a:close/>
              </a:path>
              <a:path w="1930400" h="20320">
                <a:moveTo>
                  <a:pt x="1411224" y="3428"/>
                </a:moveTo>
                <a:lnTo>
                  <a:pt x="1229614" y="3428"/>
                </a:lnTo>
                <a:lnTo>
                  <a:pt x="1207262" y="6730"/>
                </a:lnTo>
                <a:lnTo>
                  <a:pt x="1427099" y="6730"/>
                </a:lnTo>
                <a:lnTo>
                  <a:pt x="1411224" y="3428"/>
                </a:lnTo>
                <a:close/>
              </a:path>
              <a:path w="1930400" h="20320">
                <a:moveTo>
                  <a:pt x="1474851" y="3428"/>
                </a:moveTo>
                <a:lnTo>
                  <a:pt x="1442974" y="3428"/>
                </a:lnTo>
                <a:lnTo>
                  <a:pt x="1436624" y="6730"/>
                </a:lnTo>
                <a:lnTo>
                  <a:pt x="1487677" y="6730"/>
                </a:lnTo>
                <a:lnTo>
                  <a:pt x="1474851" y="3428"/>
                </a:lnTo>
                <a:close/>
              </a:path>
              <a:path w="1930400" h="20320">
                <a:moveTo>
                  <a:pt x="19050" y="0"/>
                </a:moveTo>
                <a:lnTo>
                  <a:pt x="6350" y="3428"/>
                </a:lnTo>
                <a:lnTo>
                  <a:pt x="35051" y="3428"/>
                </a:lnTo>
                <a:lnTo>
                  <a:pt x="19050" y="0"/>
                </a:lnTo>
                <a:close/>
              </a:path>
              <a:path w="1930400" h="20320">
                <a:moveTo>
                  <a:pt x="82803" y="0"/>
                </a:moveTo>
                <a:lnTo>
                  <a:pt x="76453" y="0"/>
                </a:lnTo>
                <a:lnTo>
                  <a:pt x="66928" y="3428"/>
                </a:lnTo>
                <a:lnTo>
                  <a:pt x="92328" y="3428"/>
                </a:lnTo>
                <a:lnTo>
                  <a:pt x="82803" y="0"/>
                </a:lnTo>
                <a:close/>
              </a:path>
              <a:path w="1930400" h="20320">
                <a:moveTo>
                  <a:pt x="178434" y="0"/>
                </a:moveTo>
                <a:lnTo>
                  <a:pt x="168782" y="3428"/>
                </a:lnTo>
                <a:lnTo>
                  <a:pt x="197484" y="3428"/>
                </a:lnTo>
                <a:lnTo>
                  <a:pt x="178434" y="0"/>
                </a:lnTo>
                <a:close/>
              </a:path>
              <a:path w="1930400" h="20320">
                <a:moveTo>
                  <a:pt x="490600" y="0"/>
                </a:moveTo>
                <a:lnTo>
                  <a:pt x="480949" y="3428"/>
                </a:lnTo>
                <a:lnTo>
                  <a:pt x="500125" y="3428"/>
                </a:lnTo>
                <a:lnTo>
                  <a:pt x="490600" y="0"/>
                </a:lnTo>
                <a:close/>
              </a:path>
              <a:path w="1930400" h="20320">
                <a:moveTo>
                  <a:pt x="707135" y="0"/>
                </a:moveTo>
                <a:lnTo>
                  <a:pt x="579754" y="0"/>
                </a:lnTo>
                <a:lnTo>
                  <a:pt x="554227" y="3428"/>
                </a:lnTo>
                <a:lnTo>
                  <a:pt x="719963" y="3428"/>
                </a:lnTo>
                <a:lnTo>
                  <a:pt x="707135" y="0"/>
                </a:lnTo>
                <a:close/>
              </a:path>
              <a:path w="1930400" h="20320">
                <a:moveTo>
                  <a:pt x="821816" y="0"/>
                </a:moveTo>
                <a:lnTo>
                  <a:pt x="783589" y="0"/>
                </a:lnTo>
                <a:lnTo>
                  <a:pt x="758189" y="3428"/>
                </a:lnTo>
                <a:lnTo>
                  <a:pt x="834643" y="3428"/>
                </a:lnTo>
                <a:lnTo>
                  <a:pt x="821816" y="0"/>
                </a:lnTo>
                <a:close/>
              </a:path>
              <a:path w="1930400" h="20320">
                <a:moveTo>
                  <a:pt x="1076705" y="0"/>
                </a:moveTo>
                <a:lnTo>
                  <a:pt x="1067180" y="3428"/>
                </a:lnTo>
                <a:lnTo>
                  <a:pt x="1095755" y="3428"/>
                </a:lnTo>
                <a:lnTo>
                  <a:pt x="1076705" y="0"/>
                </a:lnTo>
                <a:close/>
              </a:path>
              <a:path w="1930400" h="20320">
                <a:moveTo>
                  <a:pt x="1356994" y="0"/>
                </a:moveTo>
                <a:lnTo>
                  <a:pt x="1347469" y="3428"/>
                </a:lnTo>
                <a:lnTo>
                  <a:pt x="1366519" y="3428"/>
                </a:lnTo>
                <a:lnTo>
                  <a:pt x="1356994" y="0"/>
                </a:lnTo>
                <a:close/>
              </a:path>
              <a:path w="1930400" h="20320">
                <a:moveTo>
                  <a:pt x="1739264" y="0"/>
                </a:moveTo>
                <a:lnTo>
                  <a:pt x="1732914" y="0"/>
                </a:lnTo>
                <a:lnTo>
                  <a:pt x="1726564" y="3428"/>
                </a:lnTo>
                <a:lnTo>
                  <a:pt x="1745614" y="3428"/>
                </a:lnTo>
                <a:lnTo>
                  <a:pt x="1739264" y="0"/>
                </a:lnTo>
                <a:close/>
              </a:path>
              <a:path w="1930400" h="20320">
                <a:moveTo>
                  <a:pt x="1787016" y="0"/>
                </a:moveTo>
                <a:lnTo>
                  <a:pt x="1764791" y="3428"/>
                </a:lnTo>
                <a:lnTo>
                  <a:pt x="1793366" y="3428"/>
                </a:lnTo>
                <a:lnTo>
                  <a:pt x="1787016" y="0"/>
                </a:lnTo>
                <a:close/>
              </a:path>
              <a:path w="1930400" h="20320">
                <a:moveTo>
                  <a:pt x="1904872" y="0"/>
                </a:moveTo>
                <a:lnTo>
                  <a:pt x="1888997" y="3428"/>
                </a:lnTo>
                <a:lnTo>
                  <a:pt x="1917700" y="3428"/>
                </a:lnTo>
                <a:lnTo>
                  <a:pt x="1904872" y="0"/>
                </a:lnTo>
                <a:close/>
              </a:path>
            </a:pathLst>
          </a:custGeom>
          <a:solidFill>
            <a:srgbClr val="BEBEBE"/>
          </a:solidFill>
        </p:spPr>
        <p:txBody>
          <a:bodyPr wrap="square" lIns="0" tIns="0" rIns="0" bIns="0" rtlCol="0"/>
          <a:lstStyle/>
          <a:p>
            <a:endParaRPr dirty="0"/>
          </a:p>
        </p:txBody>
      </p:sp>
      <p:sp>
        <p:nvSpPr>
          <p:cNvPr id="37" name="object 37"/>
          <p:cNvSpPr/>
          <p:nvPr/>
        </p:nvSpPr>
        <p:spPr>
          <a:xfrm>
            <a:off x="6197600" y="579119"/>
            <a:ext cx="518159" cy="20320"/>
          </a:xfrm>
          <a:custGeom>
            <a:avLst/>
            <a:gdLst/>
            <a:ahLst/>
            <a:cxnLst/>
            <a:rect l="l" t="t" r="r" b="b"/>
            <a:pathLst>
              <a:path w="518159" h="20320">
                <a:moveTo>
                  <a:pt x="12446" y="2920"/>
                </a:moveTo>
                <a:lnTo>
                  <a:pt x="0" y="2920"/>
                </a:lnTo>
                <a:lnTo>
                  <a:pt x="3175" y="11556"/>
                </a:lnTo>
                <a:lnTo>
                  <a:pt x="0" y="14477"/>
                </a:lnTo>
                <a:lnTo>
                  <a:pt x="0" y="20319"/>
                </a:lnTo>
                <a:lnTo>
                  <a:pt x="3175" y="17399"/>
                </a:lnTo>
                <a:lnTo>
                  <a:pt x="12446" y="17399"/>
                </a:lnTo>
                <a:lnTo>
                  <a:pt x="15621" y="14477"/>
                </a:lnTo>
                <a:lnTo>
                  <a:pt x="159130" y="14477"/>
                </a:lnTo>
                <a:lnTo>
                  <a:pt x="159130" y="11556"/>
                </a:lnTo>
                <a:lnTo>
                  <a:pt x="427608" y="11556"/>
                </a:lnTo>
                <a:lnTo>
                  <a:pt x="424560" y="8762"/>
                </a:lnTo>
                <a:lnTo>
                  <a:pt x="77977" y="8762"/>
                </a:lnTo>
                <a:lnTo>
                  <a:pt x="71754" y="5841"/>
                </a:lnTo>
                <a:lnTo>
                  <a:pt x="15621" y="5841"/>
                </a:lnTo>
                <a:lnTo>
                  <a:pt x="12446" y="2920"/>
                </a:lnTo>
                <a:close/>
              </a:path>
              <a:path w="518159" h="20320">
                <a:moveTo>
                  <a:pt x="40639" y="17399"/>
                </a:moveTo>
                <a:lnTo>
                  <a:pt x="28066" y="17399"/>
                </a:lnTo>
                <a:lnTo>
                  <a:pt x="34289" y="20319"/>
                </a:lnTo>
                <a:lnTo>
                  <a:pt x="37464" y="20319"/>
                </a:lnTo>
                <a:lnTo>
                  <a:pt x="40639" y="17399"/>
                </a:lnTo>
                <a:close/>
              </a:path>
              <a:path w="518159" h="20320">
                <a:moveTo>
                  <a:pt x="71754" y="17399"/>
                </a:moveTo>
                <a:lnTo>
                  <a:pt x="56134" y="17399"/>
                </a:lnTo>
                <a:lnTo>
                  <a:pt x="65532" y="20319"/>
                </a:lnTo>
                <a:lnTo>
                  <a:pt x="71754" y="17399"/>
                </a:lnTo>
                <a:close/>
              </a:path>
              <a:path w="518159" h="20320">
                <a:moveTo>
                  <a:pt x="408940" y="17399"/>
                </a:moveTo>
                <a:lnTo>
                  <a:pt x="399542" y="17399"/>
                </a:lnTo>
                <a:lnTo>
                  <a:pt x="405765" y="20319"/>
                </a:lnTo>
                <a:lnTo>
                  <a:pt x="408940" y="17399"/>
                </a:lnTo>
                <a:close/>
              </a:path>
              <a:path w="518159" h="20320">
                <a:moveTo>
                  <a:pt x="418210" y="17399"/>
                </a:moveTo>
                <a:lnTo>
                  <a:pt x="408940" y="17399"/>
                </a:lnTo>
                <a:lnTo>
                  <a:pt x="415163" y="20319"/>
                </a:lnTo>
                <a:lnTo>
                  <a:pt x="418210" y="17399"/>
                </a:lnTo>
                <a:close/>
              </a:path>
              <a:path w="518159" h="20320">
                <a:moveTo>
                  <a:pt x="518159" y="14477"/>
                </a:moveTo>
                <a:lnTo>
                  <a:pt x="468249" y="14477"/>
                </a:lnTo>
                <a:lnTo>
                  <a:pt x="474472" y="17399"/>
                </a:lnTo>
                <a:lnTo>
                  <a:pt x="477520" y="20319"/>
                </a:lnTo>
                <a:lnTo>
                  <a:pt x="480695" y="17399"/>
                </a:lnTo>
                <a:lnTo>
                  <a:pt x="518159" y="17399"/>
                </a:lnTo>
                <a:lnTo>
                  <a:pt x="518159" y="14477"/>
                </a:lnTo>
                <a:close/>
              </a:path>
              <a:path w="518159" h="20320">
                <a:moveTo>
                  <a:pt x="505714" y="17399"/>
                </a:moveTo>
                <a:lnTo>
                  <a:pt x="496316" y="17399"/>
                </a:lnTo>
                <a:lnTo>
                  <a:pt x="502539" y="20319"/>
                </a:lnTo>
                <a:lnTo>
                  <a:pt x="505714" y="17399"/>
                </a:lnTo>
                <a:close/>
              </a:path>
              <a:path w="518159" h="20320">
                <a:moveTo>
                  <a:pt x="128015" y="14477"/>
                </a:moveTo>
                <a:lnTo>
                  <a:pt x="15621" y="14477"/>
                </a:lnTo>
                <a:lnTo>
                  <a:pt x="18669" y="17399"/>
                </a:lnTo>
                <a:lnTo>
                  <a:pt x="124840" y="17399"/>
                </a:lnTo>
                <a:lnTo>
                  <a:pt x="128015" y="14477"/>
                </a:lnTo>
                <a:close/>
              </a:path>
              <a:path w="518159" h="20320">
                <a:moveTo>
                  <a:pt x="137287" y="14477"/>
                </a:moveTo>
                <a:lnTo>
                  <a:pt x="128015" y="14477"/>
                </a:lnTo>
                <a:lnTo>
                  <a:pt x="134238" y="17399"/>
                </a:lnTo>
                <a:lnTo>
                  <a:pt x="137287" y="14477"/>
                </a:lnTo>
                <a:close/>
              </a:path>
              <a:path w="518159" h="20320">
                <a:moveTo>
                  <a:pt x="365251" y="11556"/>
                </a:moveTo>
                <a:lnTo>
                  <a:pt x="334009" y="11556"/>
                </a:lnTo>
                <a:lnTo>
                  <a:pt x="346455" y="17399"/>
                </a:lnTo>
                <a:lnTo>
                  <a:pt x="352678" y="14477"/>
                </a:lnTo>
                <a:lnTo>
                  <a:pt x="359028" y="14477"/>
                </a:lnTo>
                <a:lnTo>
                  <a:pt x="365251" y="11556"/>
                </a:lnTo>
                <a:close/>
              </a:path>
              <a:path w="518159" h="20320">
                <a:moveTo>
                  <a:pt x="514984" y="2920"/>
                </a:moveTo>
                <a:lnTo>
                  <a:pt x="514984" y="5841"/>
                </a:lnTo>
                <a:lnTo>
                  <a:pt x="437006" y="5841"/>
                </a:lnTo>
                <a:lnTo>
                  <a:pt x="427608" y="11556"/>
                </a:lnTo>
                <a:lnTo>
                  <a:pt x="365251" y="11556"/>
                </a:lnTo>
                <a:lnTo>
                  <a:pt x="371475" y="17399"/>
                </a:lnTo>
                <a:lnTo>
                  <a:pt x="380873" y="17399"/>
                </a:lnTo>
                <a:lnTo>
                  <a:pt x="387096" y="14477"/>
                </a:lnTo>
                <a:lnTo>
                  <a:pt x="518159" y="14477"/>
                </a:lnTo>
                <a:lnTo>
                  <a:pt x="518159" y="11556"/>
                </a:lnTo>
                <a:lnTo>
                  <a:pt x="514984" y="2920"/>
                </a:lnTo>
                <a:close/>
              </a:path>
              <a:path w="518159" h="20320">
                <a:moveTo>
                  <a:pt x="452627" y="14477"/>
                </a:moveTo>
                <a:lnTo>
                  <a:pt x="387096" y="14477"/>
                </a:lnTo>
                <a:lnTo>
                  <a:pt x="390144" y="17399"/>
                </a:lnTo>
                <a:lnTo>
                  <a:pt x="449452" y="17399"/>
                </a:lnTo>
                <a:lnTo>
                  <a:pt x="452627" y="14477"/>
                </a:lnTo>
                <a:close/>
              </a:path>
              <a:path w="518159" h="20320">
                <a:moveTo>
                  <a:pt x="468249" y="14477"/>
                </a:moveTo>
                <a:lnTo>
                  <a:pt x="455675" y="14477"/>
                </a:lnTo>
                <a:lnTo>
                  <a:pt x="458850" y="17399"/>
                </a:lnTo>
                <a:lnTo>
                  <a:pt x="468249" y="14477"/>
                </a:lnTo>
                <a:close/>
              </a:path>
              <a:path w="518159" h="20320">
                <a:moveTo>
                  <a:pt x="221614" y="11556"/>
                </a:moveTo>
                <a:lnTo>
                  <a:pt x="199771" y="11556"/>
                </a:lnTo>
                <a:lnTo>
                  <a:pt x="205994" y="14477"/>
                </a:lnTo>
                <a:lnTo>
                  <a:pt x="215391" y="14477"/>
                </a:lnTo>
                <a:lnTo>
                  <a:pt x="221614" y="11556"/>
                </a:lnTo>
                <a:close/>
              </a:path>
              <a:path w="518159" h="20320">
                <a:moveTo>
                  <a:pt x="246634" y="11556"/>
                </a:moveTo>
                <a:lnTo>
                  <a:pt x="237236" y="11556"/>
                </a:lnTo>
                <a:lnTo>
                  <a:pt x="243459" y="14477"/>
                </a:lnTo>
                <a:lnTo>
                  <a:pt x="246634" y="11556"/>
                </a:lnTo>
                <a:close/>
              </a:path>
              <a:path w="518159" h="20320">
                <a:moveTo>
                  <a:pt x="290322" y="11556"/>
                </a:moveTo>
                <a:lnTo>
                  <a:pt x="252857" y="11556"/>
                </a:lnTo>
                <a:lnTo>
                  <a:pt x="259079" y="14477"/>
                </a:lnTo>
                <a:lnTo>
                  <a:pt x="284099" y="14477"/>
                </a:lnTo>
                <a:lnTo>
                  <a:pt x="290322" y="11556"/>
                </a:lnTo>
                <a:close/>
              </a:path>
              <a:path w="518159" h="20320">
                <a:moveTo>
                  <a:pt x="302767" y="11556"/>
                </a:moveTo>
                <a:lnTo>
                  <a:pt x="290322" y="11556"/>
                </a:lnTo>
                <a:lnTo>
                  <a:pt x="296545" y="14477"/>
                </a:lnTo>
                <a:lnTo>
                  <a:pt x="302767" y="11556"/>
                </a:lnTo>
                <a:close/>
              </a:path>
              <a:path w="518159" h="20320">
                <a:moveTo>
                  <a:pt x="321564" y="11556"/>
                </a:moveTo>
                <a:lnTo>
                  <a:pt x="312166" y="11556"/>
                </a:lnTo>
                <a:lnTo>
                  <a:pt x="318389" y="14477"/>
                </a:lnTo>
                <a:lnTo>
                  <a:pt x="321564" y="11556"/>
                </a:lnTo>
                <a:close/>
              </a:path>
              <a:path w="518159" h="20320">
                <a:moveTo>
                  <a:pt x="134238" y="2920"/>
                </a:moveTo>
                <a:lnTo>
                  <a:pt x="128015" y="2920"/>
                </a:lnTo>
                <a:lnTo>
                  <a:pt x="124840" y="5841"/>
                </a:lnTo>
                <a:lnTo>
                  <a:pt x="121792" y="8762"/>
                </a:lnTo>
                <a:lnTo>
                  <a:pt x="243459" y="8762"/>
                </a:lnTo>
                <a:lnTo>
                  <a:pt x="237236" y="5841"/>
                </a:lnTo>
                <a:lnTo>
                  <a:pt x="137287" y="5841"/>
                </a:lnTo>
                <a:lnTo>
                  <a:pt x="134238" y="2920"/>
                </a:lnTo>
                <a:close/>
              </a:path>
              <a:path w="518159" h="20320">
                <a:moveTo>
                  <a:pt x="374523" y="2920"/>
                </a:moveTo>
                <a:lnTo>
                  <a:pt x="362076" y="2920"/>
                </a:lnTo>
                <a:lnTo>
                  <a:pt x="359028" y="5841"/>
                </a:lnTo>
                <a:lnTo>
                  <a:pt x="249682" y="5841"/>
                </a:lnTo>
                <a:lnTo>
                  <a:pt x="243459" y="8762"/>
                </a:lnTo>
                <a:lnTo>
                  <a:pt x="383921" y="8762"/>
                </a:lnTo>
                <a:lnTo>
                  <a:pt x="377698" y="5841"/>
                </a:lnTo>
                <a:lnTo>
                  <a:pt x="374523" y="2920"/>
                </a:lnTo>
                <a:close/>
              </a:path>
              <a:path w="518159" h="20320">
                <a:moveTo>
                  <a:pt x="399542" y="5841"/>
                </a:moveTo>
                <a:lnTo>
                  <a:pt x="383921" y="5841"/>
                </a:lnTo>
                <a:lnTo>
                  <a:pt x="383921" y="8762"/>
                </a:lnTo>
                <a:lnTo>
                  <a:pt x="405765" y="8762"/>
                </a:lnTo>
                <a:lnTo>
                  <a:pt x="399542" y="5841"/>
                </a:lnTo>
                <a:close/>
              </a:path>
              <a:path w="518159" h="20320">
                <a:moveTo>
                  <a:pt x="46862" y="2920"/>
                </a:moveTo>
                <a:lnTo>
                  <a:pt x="18669" y="2920"/>
                </a:lnTo>
                <a:lnTo>
                  <a:pt x="15621" y="5841"/>
                </a:lnTo>
                <a:lnTo>
                  <a:pt x="53086" y="5841"/>
                </a:lnTo>
                <a:lnTo>
                  <a:pt x="46862" y="2920"/>
                </a:lnTo>
                <a:close/>
              </a:path>
              <a:path w="518159" h="20320">
                <a:moveTo>
                  <a:pt x="62484" y="2920"/>
                </a:moveTo>
                <a:lnTo>
                  <a:pt x="56134" y="2920"/>
                </a:lnTo>
                <a:lnTo>
                  <a:pt x="53086" y="5841"/>
                </a:lnTo>
                <a:lnTo>
                  <a:pt x="65532" y="5841"/>
                </a:lnTo>
                <a:lnTo>
                  <a:pt x="62484" y="2920"/>
                </a:lnTo>
                <a:close/>
              </a:path>
              <a:path w="518159" h="20320">
                <a:moveTo>
                  <a:pt x="140462" y="2920"/>
                </a:moveTo>
                <a:lnTo>
                  <a:pt x="137287" y="5841"/>
                </a:lnTo>
                <a:lnTo>
                  <a:pt x="140462" y="5841"/>
                </a:lnTo>
                <a:lnTo>
                  <a:pt x="140462" y="2920"/>
                </a:lnTo>
                <a:close/>
              </a:path>
              <a:path w="518159" h="20320">
                <a:moveTo>
                  <a:pt x="215391" y="0"/>
                </a:moveTo>
                <a:lnTo>
                  <a:pt x="209169" y="0"/>
                </a:lnTo>
                <a:lnTo>
                  <a:pt x="202946" y="2920"/>
                </a:lnTo>
                <a:lnTo>
                  <a:pt x="149860" y="2920"/>
                </a:lnTo>
                <a:lnTo>
                  <a:pt x="140462" y="5841"/>
                </a:lnTo>
                <a:lnTo>
                  <a:pt x="224789" y="5841"/>
                </a:lnTo>
                <a:lnTo>
                  <a:pt x="221614" y="2920"/>
                </a:lnTo>
                <a:lnTo>
                  <a:pt x="215391" y="0"/>
                </a:lnTo>
                <a:close/>
              </a:path>
              <a:path w="518159" h="20320">
                <a:moveTo>
                  <a:pt x="231012" y="2920"/>
                </a:moveTo>
                <a:lnTo>
                  <a:pt x="224789" y="5841"/>
                </a:lnTo>
                <a:lnTo>
                  <a:pt x="237236" y="5841"/>
                </a:lnTo>
                <a:lnTo>
                  <a:pt x="231012" y="2920"/>
                </a:lnTo>
                <a:close/>
              </a:path>
              <a:path w="518159" h="20320">
                <a:moveTo>
                  <a:pt x="274700" y="2920"/>
                </a:moveTo>
                <a:lnTo>
                  <a:pt x="265302" y="2920"/>
                </a:lnTo>
                <a:lnTo>
                  <a:pt x="259079" y="5841"/>
                </a:lnTo>
                <a:lnTo>
                  <a:pt x="277749" y="5841"/>
                </a:lnTo>
                <a:lnTo>
                  <a:pt x="274700" y="2920"/>
                </a:lnTo>
                <a:close/>
              </a:path>
              <a:path w="518159" h="20320">
                <a:moveTo>
                  <a:pt x="290322" y="2920"/>
                </a:moveTo>
                <a:lnTo>
                  <a:pt x="284099" y="5841"/>
                </a:lnTo>
                <a:lnTo>
                  <a:pt x="293370" y="5841"/>
                </a:lnTo>
                <a:lnTo>
                  <a:pt x="290322" y="2920"/>
                </a:lnTo>
                <a:close/>
              </a:path>
              <a:path w="518159" h="20320">
                <a:moveTo>
                  <a:pt x="312166" y="2920"/>
                </a:moveTo>
                <a:lnTo>
                  <a:pt x="299720" y="2920"/>
                </a:lnTo>
                <a:lnTo>
                  <a:pt x="293370" y="5841"/>
                </a:lnTo>
                <a:lnTo>
                  <a:pt x="312166" y="5841"/>
                </a:lnTo>
                <a:lnTo>
                  <a:pt x="312166" y="2920"/>
                </a:lnTo>
                <a:close/>
              </a:path>
              <a:path w="518159" h="20320">
                <a:moveTo>
                  <a:pt x="340232" y="2920"/>
                </a:moveTo>
                <a:lnTo>
                  <a:pt x="334009" y="5841"/>
                </a:lnTo>
                <a:lnTo>
                  <a:pt x="343407" y="5841"/>
                </a:lnTo>
                <a:lnTo>
                  <a:pt x="340232" y="2920"/>
                </a:lnTo>
                <a:close/>
              </a:path>
              <a:path w="518159" h="20320">
                <a:moveTo>
                  <a:pt x="483870" y="2920"/>
                </a:moveTo>
                <a:lnTo>
                  <a:pt x="465074" y="2920"/>
                </a:lnTo>
                <a:lnTo>
                  <a:pt x="458850" y="5841"/>
                </a:lnTo>
                <a:lnTo>
                  <a:pt x="486918" y="5841"/>
                </a:lnTo>
                <a:lnTo>
                  <a:pt x="483870" y="2920"/>
                </a:lnTo>
                <a:close/>
              </a:path>
              <a:path w="518159" h="20320">
                <a:moveTo>
                  <a:pt x="493141" y="2920"/>
                </a:moveTo>
                <a:lnTo>
                  <a:pt x="490093" y="2920"/>
                </a:lnTo>
                <a:lnTo>
                  <a:pt x="486918" y="5841"/>
                </a:lnTo>
                <a:lnTo>
                  <a:pt x="493141" y="5841"/>
                </a:lnTo>
                <a:lnTo>
                  <a:pt x="493141" y="2920"/>
                </a:lnTo>
                <a:close/>
              </a:path>
              <a:path w="518159" h="20320">
                <a:moveTo>
                  <a:pt x="505714" y="2920"/>
                </a:moveTo>
                <a:lnTo>
                  <a:pt x="496316" y="2920"/>
                </a:lnTo>
                <a:lnTo>
                  <a:pt x="493141" y="5841"/>
                </a:lnTo>
                <a:lnTo>
                  <a:pt x="505714" y="5841"/>
                </a:lnTo>
                <a:lnTo>
                  <a:pt x="505714" y="2920"/>
                </a:lnTo>
                <a:close/>
              </a:path>
              <a:path w="518159" h="20320">
                <a:moveTo>
                  <a:pt x="511936" y="2920"/>
                </a:moveTo>
                <a:lnTo>
                  <a:pt x="505714" y="5841"/>
                </a:lnTo>
                <a:lnTo>
                  <a:pt x="514984" y="5841"/>
                </a:lnTo>
                <a:lnTo>
                  <a:pt x="511936" y="2920"/>
                </a:lnTo>
                <a:close/>
              </a:path>
              <a:path w="518159" h="20320">
                <a:moveTo>
                  <a:pt x="159130" y="0"/>
                </a:moveTo>
                <a:lnTo>
                  <a:pt x="156083" y="2920"/>
                </a:lnTo>
                <a:lnTo>
                  <a:pt x="162305" y="2920"/>
                </a:lnTo>
                <a:lnTo>
                  <a:pt x="159130" y="0"/>
                </a:lnTo>
                <a:close/>
              </a:path>
              <a:path w="518159" h="20320">
                <a:moveTo>
                  <a:pt x="171703" y="0"/>
                </a:moveTo>
                <a:lnTo>
                  <a:pt x="168528" y="0"/>
                </a:lnTo>
                <a:lnTo>
                  <a:pt x="165480" y="2920"/>
                </a:lnTo>
                <a:lnTo>
                  <a:pt x="171703" y="2920"/>
                </a:lnTo>
                <a:lnTo>
                  <a:pt x="171703" y="0"/>
                </a:lnTo>
                <a:close/>
              </a:path>
              <a:path w="518159" h="20320">
                <a:moveTo>
                  <a:pt x="184150" y="0"/>
                </a:moveTo>
                <a:lnTo>
                  <a:pt x="174751" y="0"/>
                </a:lnTo>
                <a:lnTo>
                  <a:pt x="171703" y="2920"/>
                </a:lnTo>
                <a:lnTo>
                  <a:pt x="190373" y="2920"/>
                </a:lnTo>
                <a:lnTo>
                  <a:pt x="184150" y="0"/>
                </a:lnTo>
                <a:close/>
              </a:path>
            </a:pathLst>
          </a:custGeom>
          <a:solidFill>
            <a:srgbClr val="BEBEBE"/>
          </a:solidFill>
        </p:spPr>
        <p:txBody>
          <a:bodyPr wrap="square" lIns="0" tIns="0" rIns="0" bIns="0" rtlCol="0"/>
          <a:lstStyle/>
          <a:p>
            <a:endParaRPr/>
          </a:p>
        </p:txBody>
      </p:sp>
      <p:sp>
        <p:nvSpPr>
          <p:cNvPr id="38" name="object 38"/>
          <p:cNvSpPr txBox="1"/>
          <p:nvPr/>
        </p:nvSpPr>
        <p:spPr>
          <a:xfrm>
            <a:off x="297815" y="4799806"/>
            <a:ext cx="124460" cy="173355"/>
          </a:xfrm>
          <a:prstGeom prst="rect">
            <a:avLst/>
          </a:prstGeom>
        </p:spPr>
        <p:txBody>
          <a:bodyPr vert="horz" wrap="square" lIns="0" tIns="0" rIns="0" bIns="0" rtlCol="0">
            <a:spAutoFit/>
          </a:bodyPr>
          <a:lstStyle/>
          <a:p>
            <a:pPr marL="25400">
              <a:lnSpc>
                <a:spcPts val="1255"/>
              </a:lnSpc>
            </a:pPr>
            <a:fld id="{81D60167-4931-47E6-BA6A-407CBD079E47}" type="slidenum">
              <a:rPr sz="1050" spc="-5" dirty="0">
                <a:solidFill>
                  <a:srgbClr val="404040"/>
                </a:solidFill>
                <a:latin typeface="Arial"/>
                <a:cs typeface="Arial"/>
              </a:rPr>
              <a:t>9</a:t>
            </a:fld>
            <a:endParaRPr sz="1050" dirty="0">
              <a:latin typeface="Arial"/>
              <a:cs typeface="Arial"/>
            </a:endParaRPr>
          </a:p>
        </p:txBody>
      </p:sp>
      <p:sp>
        <p:nvSpPr>
          <p:cNvPr id="8" name="Oval 7"/>
          <p:cNvSpPr/>
          <p:nvPr/>
        </p:nvSpPr>
        <p:spPr>
          <a:xfrm>
            <a:off x="3636818" y="1381991"/>
            <a:ext cx="650702" cy="706582"/>
          </a:xfrm>
          <a:prstGeom prst="ellipse">
            <a:avLst/>
          </a:prstGeom>
          <a:solidFill>
            <a:schemeClr val="accent1">
              <a:lumMod val="20000"/>
              <a:lumOff val="80000"/>
            </a:schemeClr>
          </a:soli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26" name="Oval 25"/>
          <p:cNvSpPr/>
          <p:nvPr/>
        </p:nvSpPr>
        <p:spPr>
          <a:xfrm>
            <a:off x="3657137" y="2608119"/>
            <a:ext cx="650702" cy="706582"/>
          </a:xfrm>
          <a:prstGeom prst="ellipse">
            <a:avLst/>
          </a:prstGeom>
          <a:solidFill>
            <a:schemeClr val="accent1">
              <a:lumMod val="20000"/>
              <a:lumOff val="80000"/>
            </a:schemeClr>
          </a:soli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1</a:t>
            </a:r>
          </a:p>
        </p:txBody>
      </p:sp>
      <p:sp>
        <p:nvSpPr>
          <p:cNvPr id="27" name="Oval 26"/>
          <p:cNvSpPr/>
          <p:nvPr/>
        </p:nvSpPr>
        <p:spPr>
          <a:xfrm>
            <a:off x="7116154" y="1995170"/>
            <a:ext cx="650702" cy="706582"/>
          </a:xfrm>
          <a:prstGeom prst="ellipse">
            <a:avLst/>
          </a:prstGeom>
          <a:gradFill flip="none" rotWithShape="1">
            <a:gsLst>
              <a:gs pos="10000">
                <a:srgbClr val="92D050"/>
              </a:gs>
              <a:gs pos="77000">
                <a:srgbClr val="FFFF00"/>
              </a:gs>
              <a:gs pos="96000">
                <a:srgbClr val="00B050"/>
              </a:gs>
            </a:gsLst>
            <a:path path="shape">
              <a:fillToRect l="50000" t="50000" r="50000" b="50000"/>
            </a:path>
            <a:tileRect/>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D   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cxnSp>
        <p:nvCxnSpPr>
          <p:cNvPr id="11" name="Straight Arrow Connector 10"/>
          <p:cNvCxnSpPr>
            <a:stCxn id="8" idx="7"/>
            <a:endCxn id="49" idx="2"/>
          </p:cNvCxnSpPr>
          <p:nvPr/>
        </p:nvCxnSpPr>
        <p:spPr>
          <a:xfrm flipV="1">
            <a:off x="4192227" y="1024935"/>
            <a:ext cx="1163249" cy="46053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6" name="Straight Arrow Connector 15"/>
          <p:cNvCxnSpPr>
            <a:stCxn id="8" idx="6"/>
            <a:endCxn id="51" idx="2"/>
          </p:cNvCxnSpPr>
          <p:nvPr/>
        </p:nvCxnSpPr>
        <p:spPr>
          <a:xfrm>
            <a:off x="4287520" y="1735282"/>
            <a:ext cx="1092426" cy="578543"/>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18" name="Straight Arrow Connector 17"/>
          <p:cNvCxnSpPr>
            <a:stCxn id="8" idx="5"/>
            <a:endCxn id="52" idx="2"/>
          </p:cNvCxnSpPr>
          <p:nvPr/>
        </p:nvCxnSpPr>
        <p:spPr>
          <a:xfrm>
            <a:off x="4192227" y="1985096"/>
            <a:ext cx="1160626" cy="1579419"/>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5" name="Straight Arrow Connector 24"/>
          <p:cNvCxnSpPr>
            <a:stCxn id="26" idx="7"/>
            <a:endCxn id="49" idx="2"/>
          </p:cNvCxnSpPr>
          <p:nvPr/>
        </p:nvCxnSpPr>
        <p:spPr>
          <a:xfrm flipV="1">
            <a:off x="4212546" y="1024935"/>
            <a:ext cx="1142930" cy="168666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29" name="Straight Arrow Connector 28"/>
          <p:cNvCxnSpPr>
            <a:stCxn id="26" idx="6"/>
            <a:endCxn id="51" idx="2"/>
          </p:cNvCxnSpPr>
          <p:nvPr/>
        </p:nvCxnSpPr>
        <p:spPr>
          <a:xfrm flipV="1">
            <a:off x="4307839" y="2313825"/>
            <a:ext cx="1072107" cy="647585"/>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0" name="Straight Arrow Connector 39"/>
          <p:cNvCxnSpPr>
            <a:stCxn id="26" idx="5"/>
            <a:endCxn id="52" idx="2"/>
          </p:cNvCxnSpPr>
          <p:nvPr/>
        </p:nvCxnSpPr>
        <p:spPr>
          <a:xfrm>
            <a:off x="4212546" y="3211224"/>
            <a:ext cx="1140307" cy="353291"/>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4" name="Straight Arrow Connector 43"/>
          <p:cNvCxnSpPr>
            <a:stCxn id="49" idx="6"/>
            <a:endCxn id="27" idx="2"/>
          </p:cNvCxnSpPr>
          <p:nvPr/>
        </p:nvCxnSpPr>
        <p:spPr>
          <a:xfrm>
            <a:off x="6006178" y="1024935"/>
            <a:ext cx="1109976" cy="1323526"/>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6" name="Straight Arrow Connector 45"/>
          <p:cNvCxnSpPr>
            <a:endCxn id="27" idx="2"/>
          </p:cNvCxnSpPr>
          <p:nvPr/>
        </p:nvCxnSpPr>
        <p:spPr>
          <a:xfrm>
            <a:off x="6027188" y="2348461"/>
            <a:ext cx="108896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48" name="Straight Arrow Connector 47"/>
          <p:cNvCxnSpPr>
            <a:stCxn id="52" idx="6"/>
            <a:endCxn id="27" idx="2"/>
          </p:cNvCxnSpPr>
          <p:nvPr/>
        </p:nvCxnSpPr>
        <p:spPr>
          <a:xfrm flipV="1">
            <a:off x="6003555" y="2348461"/>
            <a:ext cx="1112599" cy="1216054"/>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49" name="Oval 48"/>
          <p:cNvSpPr/>
          <p:nvPr/>
        </p:nvSpPr>
        <p:spPr>
          <a:xfrm>
            <a:off x="5355476" y="671644"/>
            <a:ext cx="650702" cy="706582"/>
          </a:xfrm>
          <a:prstGeom prst="ellipse">
            <a:avLst/>
          </a:prstGeom>
          <a:gradFill>
            <a:gsLst>
              <a:gs pos="16000">
                <a:srgbClr val="92D050"/>
              </a:gs>
              <a:gs pos="70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sym typeface="Calibri"/>
              </a:rPr>
              <a:t>A   S</a:t>
            </a:r>
          </a:p>
        </p:txBody>
      </p:sp>
      <p:sp>
        <p:nvSpPr>
          <p:cNvPr id="51" name="Oval 50"/>
          <p:cNvSpPr/>
          <p:nvPr/>
        </p:nvSpPr>
        <p:spPr>
          <a:xfrm>
            <a:off x="5379946" y="1960534"/>
            <a:ext cx="650702" cy="706582"/>
          </a:xfrm>
          <a:prstGeom prst="ellipse">
            <a:avLst/>
          </a:prstGeom>
          <a:gradFill>
            <a:gsLst>
              <a:gs pos="1900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B   S</a:t>
            </a:r>
          </a:p>
        </p:txBody>
      </p:sp>
      <p:sp>
        <p:nvSpPr>
          <p:cNvPr id="52" name="Oval 51"/>
          <p:cNvSpPr/>
          <p:nvPr/>
        </p:nvSpPr>
        <p:spPr>
          <a:xfrm>
            <a:off x="5352853" y="3211224"/>
            <a:ext cx="650702" cy="706582"/>
          </a:xfrm>
          <a:prstGeom prst="ellipse">
            <a:avLst/>
          </a:prstGeom>
          <a:gradFill>
            <a:gsLst>
              <a:gs pos="20000">
                <a:srgbClr val="92D050"/>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w="25400" cap="flat">
            <a:solidFill>
              <a:schemeClr val="accent3">
                <a:lumMod val="50000"/>
              </a:schemeClr>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lang="en-US" sz="1400" dirty="0"/>
              <a:t>C   S</a:t>
            </a:r>
            <a:endParaRPr kumimoji="0" lang="en-US" sz="1800" b="0" i="0" u="none" strike="noStrike" cap="none" spc="0" normalizeH="0" baseline="0" dirty="0">
              <a:ln>
                <a:noFill/>
              </a:ln>
              <a:solidFill>
                <a:srgbClr val="000000"/>
              </a:solidFill>
              <a:effectLst/>
              <a:uFillTx/>
              <a:latin typeface="+mn-lt"/>
              <a:ea typeface="+mn-ea"/>
              <a:cs typeface="+mn-cs"/>
              <a:sym typeface="Calibri"/>
            </a:endParaRPr>
          </a:p>
        </p:txBody>
      </p:sp>
      <p:pic>
        <p:nvPicPr>
          <p:cNvPr id="65" name="Picture 64"/>
          <p:cNvPicPr>
            <a:picLocks noChangeAspect="1"/>
          </p:cNvPicPr>
          <p:nvPr/>
        </p:nvPicPr>
        <p:blipFill>
          <a:blip r:embed="rId2"/>
          <a:stretch>
            <a:fillRect/>
          </a:stretch>
        </p:blipFill>
        <p:spPr>
          <a:xfrm>
            <a:off x="3973808" y="2131436"/>
            <a:ext cx="276225" cy="200025"/>
          </a:xfrm>
          <a:prstGeom prst="rect">
            <a:avLst/>
          </a:prstGeom>
        </p:spPr>
      </p:pic>
      <p:pic>
        <p:nvPicPr>
          <p:cNvPr id="67" name="Picture 66"/>
          <p:cNvPicPr>
            <a:picLocks noChangeAspect="1"/>
          </p:cNvPicPr>
          <p:nvPr/>
        </p:nvPicPr>
        <p:blipFill>
          <a:blip r:embed="rId3"/>
          <a:stretch>
            <a:fillRect/>
          </a:stretch>
        </p:blipFill>
        <p:spPr>
          <a:xfrm>
            <a:off x="4294440" y="2615477"/>
            <a:ext cx="285750" cy="161925"/>
          </a:xfrm>
          <a:prstGeom prst="rect">
            <a:avLst/>
          </a:prstGeom>
        </p:spPr>
      </p:pic>
      <p:pic>
        <p:nvPicPr>
          <p:cNvPr id="68" name="Picture 67"/>
          <p:cNvPicPr>
            <a:picLocks noChangeAspect="1"/>
          </p:cNvPicPr>
          <p:nvPr/>
        </p:nvPicPr>
        <p:blipFill>
          <a:blip r:embed="rId4"/>
          <a:stretch>
            <a:fillRect/>
          </a:stretch>
        </p:blipFill>
        <p:spPr>
          <a:xfrm>
            <a:off x="4094671" y="1146758"/>
            <a:ext cx="238125" cy="180975"/>
          </a:xfrm>
          <a:prstGeom prst="rect">
            <a:avLst/>
          </a:prstGeom>
        </p:spPr>
      </p:pic>
      <p:pic>
        <p:nvPicPr>
          <p:cNvPr id="69" name="Picture 68"/>
          <p:cNvPicPr>
            <a:picLocks noChangeAspect="1"/>
          </p:cNvPicPr>
          <p:nvPr/>
        </p:nvPicPr>
        <p:blipFill>
          <a:blip r:embed="rId5"/>
          <a:stretch>
            <a:fillRect/>
          </a:stretch>
        </p:blipFill>
        <p:spPr>
          <a:xfrm>
            <a:off x="4212546" y="3347405"/>
            <a:ext cx="266700" cy="161925"/>
          </a:xfrm>
          <a:prstGeom prst="rect">
            <a:avLst/>
          </a:prstGeom>
        </p:spPr>
      </p:pic>
      <p:pic>
        <p:nvPicPr>
          <p:cNvPr id="70" name="Picture 69"/>
          <p:cNvPicPr>
            <a:picLocks noChangeAspect="1"/>
          </p:cNvPicPr>
          <p:nvPr/>
        </p:nvPicPr>
        <p:blipFill>
          <a:blip r:embed="rId6"/>
          <a:stretch>
            <a:fillRect/>
          </a:stretch>
        </p:blipFill>
        <p:spPr>
          <a:xfrm>
            <a:off x="4526258" y="2956488"/>
            <a:ext cx="257175" cy="219075"/>
          </a:xfrm>
          <a:prstGeom prst="rect">
            <a:avLst/>
          </a:prstGeom>
        </p:spPr>
      </p:pic>
      <p:pic>
        <p:nvPicPr>
          <p:cNvPr id="71" name="Picture 70"/>
          <p:cNvPicPr>
            <a:picLocks noChangeAspect="1"/>
          </p:cNvPicPr>
          <p:nvPr/>
        </p:nvPicPr>
        <p:blipFill>
          <a:blip r:embed="rId7"/>
          <a:stretch>
            <a:fillRect/>
          </a:stretch>
        </p:blipFill>
        <p:spPr>
          <a:xfrm>
            <a:off x="4406482" y="1603348"/>
            <a:ext cx="314325" cy="152400"/>
          </a:xfrm>
          <a:prstGeom prst="rect">
            <a:avLst/>
          </a:prstGeom>
        </p:spPr>
      </p:pic>
      <p:cxnSp>
        <p:nvCxnSpPr>
          <p:cNvPr id="73" name="Straight Connector 72"/>
          <p:cNvCxnSpPr>
            <a:stCxn id="49" idx="0"/>
            <a:endCxn id="49" idx="4"/>
          </p:cNvCxnSpPr>
          <p:nvPr/>
        </p:nvCxnSpPr>
        <p:spPr>
          <a:xfrm>
            <a:off x="5680827" y="671644"/>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4" name="Straight Connector 73"/>
          <p:cNvCxnSpPr/>
          <p:nvPr/>
        </p:nvCxnSpPr>
        <p:spPr>
          <a:xfrm>
            <a:off x="5709224" y="1960534"/>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5" name="Straight Connector 74"/>
          <p:cNvCxnSpPr/>
          <p:nvPr/>
        </p:nvCxnSpPr>
        <p:spPr>
          <a:xfrm>
            <a:off x="5680827" y="3211224"/>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cxnSp>
        <p:nvCxnSpPr>
          <p:cNvPr id="76" name="Straight Connector 75"/>
          <p:cNvCxnSpPr/>
          <p:nvPr/>
        </p:nvCxnSpPr>
        <p:spPr>
          <a:xfrm>
            <a:off x="7441505" y="1995170"/>
            <a:ext cx="0" cy="706582"/>
          </a:xfrm>
          <a:prstGeom prst="line">
            <a:avLst/>
          </a:prstGeom>
          <a:noFill/>
          <a:ln w="25400" cap="flat">
            <a:solidFill>
              <a:schemeClr val="accent1"/>
            </a:solidFill>
            <a:prstDash val="solid"/>
            <a:round/>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83" name="Picture 82"/>
          <p:cNvPicPr>
            <a:picLocks noChangeAspect="1"/>
          </p:cNvPicPr>
          <p:nvPr/>
        </p:nvPicPr>
        <p:blipFill>
          <a:blip r:embed="rId8"/>
          <a:stretch>
            <a:fillRect/>
          </a:stretch>
        </p:blipFill>
        <p:spPr>
          <a:xfrm>
            <a:off x="7028858" y="1140050"/>
            <a:ext cx="1645921" cy="483882"/>
          </a:xfrm>
          <a:prstGeom prst="rect">
            <a:avLst/>
          </a:prstGeom>
        </p:spPr>
      </p:pic>
      <p:sp>
        <p:nvSpPr>
          <p:cNvPr id="84" name="TextBox 83"/>
          <p:cNvSpPr txBox="1"/>
          <p:nvPr/>
        </p:nvSpPr>
        <p:spPr>
          <a:xfrm>
            <a:off x="6959598" y="771217"/>
            <a:ext cx="2368788" cy="307775"/>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Sigmoid</a:t>
            </a:r>
            <a:r>
              <a:rPr kumimoji="0" lang="en-US" sz="1400" b="0" i="0" u="none" strike="noStrike" cap="none" spc="0" normalizeH="0" dirty="0">
                <a:ln>
                  <a:noFill/>
                </a:ln>
                <a:solidFill>
                  <a:srgbClr val="000000"/>
                </a:solidFill>
                <a:effectLst/>
                <a:uFillTx/>
                <a:latin typeface="+mn-lt"/>
                <a:ea typeface="+mn-ea"/>
                <a:cs typeface="+mn-cs"/>
                <a:sym typeface="Calibri"/>
              </a:rPr>
              <a:t> function formula</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pic>
        <p:nvPicPr>
          <p:cNvPr id="85" name="Picture 84"/>
          <p:cNvPicPr>
            <a:picLocks noChangeAspect="1"/>
          </p:cNvPicPr>
          <p:nvPr/>
        </p:nvPicPr>
        <p:blipFill>
          <a:blip r:embed="rId2"/>
          <a:stretch>
            <a:fillRect/>
          </a:stretch>
        </p:blipFill>
        <p:spPr>
          <a:xfrm>
            <a:off x="6079679" y="2439815"/>
            <a:ext cx="276225" cy="200025"/>
          </a:xfrm>
          <a:prstGeom prst="rect">
            <a:avLst/>
          </a:prstGeom>
        </p:spPr>
      </p:pic>
      <p:pic>
        <p:nvPicPr>
          <p:cNvPr id="86" name="Picture 85"/>
          <p:cNvPicPr>
            <a:picLocks noChangeAspect="1"/>
          </p:cNvPicPr>
          <p:nvPr/>
        </p:nvPicPr>
        <p:blipFill>
          <a:blip r:embed="rId4"/>
          <a:stretch>
            <a:fillRect/>
          </a:stretch>
        </p:blipFill>
        <p:spPr>
          <a:xfrm>
            <a:off x="6159742" y="3506143"/>
            <a:ext cx="238125" cy="180975"/>
          </a:xfrm>
          <a:prstGeom prst="rect">
            <a:avLst/>
          </a:prstGeom>
        </p:spPr>
      </p:pic>
      <p:pic>
        <p:nvPicPr>
          <p:cNvPr id="87" name="Picture 86"/>
          <p:cNvPicPr>
            <a:picLocks noChangeAspect="1"/>
          </p:cNvPicPr>
          <p:nvPr/>
        </p:nvPicPr>
        <p:blipFill>
          <a:blip r:embed="rId3"/>
          <a:stretch>
            <a:fillRect/>
          </a:stretch>
        </p:blipFill>
        <p:spPr>
          <a:xfrm>
            <a:off x="5889446" y="1344670"/>
            <a:ext cx="285750" cy="161925"/>
          </a:xfrm>
          <a:prstGeom prst="rect">
            <a:avLst/>
          </a:prstGeom>
        </p:spPr>
      </p:pic>
      <p:sp>
        <p:nvSpPr>
          <p:cNvPr id="4" name="Rectangle 3"/>
          <p:cNvSpPr/>
          <p:nvPr/>
        </p:nvSpPr>
        <p:spPr>
          <a:xfrm>
            <a:off x="84120" y="2103621"/>
            <a:ext cx="3898368" cy="523220"/>
          </a:xfrm>
          <a:prstGeom prst="rect">
            <a:avLst/>
          </a:prstGeom>
        </p:spPr>
        <p:txBody>
          <a:bodyPr wrap="square">
            <a:spAutoFit/>
          </a:bodyPr>
          <a:lstStyle/>
          <a:p>
            <a:pPr marL="342900" indent="-342900">
              <a:buAutoNum type="arabicPeriod"/>
            </a:pPr>
            <a:r>
              <a:rPr lang="en-US" sz="1400" dirty="0">
                <a:latin typeface="Calibri" panose="020F0502020204030204" pitchFamily="34" charset="0"/>
              </a:rPr>
              <a:t>Here the target is 0 and ANN output is 0.89</a:t>
            </a:r>
          </a:p>
          <a:p>
            <a:pPr marL="342900" indent="-342900">
              <a:buAutoNum type="arabicPeriod"/>
            </a:pPr>
            <a:r>
              <a:rPr lang="en-US" sz="1400" dirty="0">
                <a:latin typeface="Calibri" panose="020F0502020204030204" pitchFamily="34" charset="0"/>
              </a:rPr>
              <a:t>So error = actual – predicted = 0-0.89 = -0.89</a:t>
            </a:r>
            <a:endParaRPr lang="en-US" sz="1400" dirty="0"/>
          </a:p>
        </p:txBody>
      </p:sp>
      <p:cxnSp>
        <p:nvCxnSpPr>
          <p:cNvPr id="9" name="Straight Arrow Connector 8"/>
          <p:cNvCxnSpPr>
            <a:stCxn id="27" idx="6"/>
          </p:cNvCxnSpPr>
          <p:nvPr/>
        </p:nvCxnSpPr>
        <p:spPr>
          <a:xfrm>
            <a:off x="7766856" y="2348461"/>
            <a:ext cx="377136" cy="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pic>
        <p:nvPicPr>
          <p:cNvPr id="17" name="Picture 16"/>
          <p:cNvPicPr>
            <a:picLocks noChangeAspect="1"/>
          </p:cNvPicPr>
          <p:nvPr/>
        </p:nvPicPr>
        <p:blipFill>
          <a:blip r:embed="rId9"/>
          <a:stretch>
            <a:fillRect/>
          </a:stretch>
        </p:blipFill>
        <p:spPr>
          <a:xfrm>
            <a:off x="7766856" y="2493486"/>
            <a:ext cx="1000125" cy="190500"/>
          </a:xfrm>
          <a:prstGeom prst="rect">
            <a:avLst/>
          </a:prstGeom>
        </p:spPr>
      </p:pic>
      <p:sp>
        <p:nvSpPr>
          <p:cNvPr id="2" name="Oval Callout 1"/>
          <p:cNvSpPr/>
          <p:nvPr/>
        </p:nvSpPr>
        <p:spPr>
          <a:xfrm>
            <a:off x="212855" y="2929709"/>
            <a:ext cx="3225863" cy="1269612"/>
          </a:xfrm>
          <a:prstGeom prst="wedgeEllipseCallout">
            <a:avLst/>
          </a:prstGeom>
          <a:solidFill>
            <a:srgbClr val="92D050"/>
          </a:solidFill>
          <a:ln w="25400" cap="flat">
            <a:solidFill>
              <a:schemeClr val="tx1"/>
            </a:solidFill>
            <a:prstDash val="solid"/>
            <a:round/>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noAutofit/>
          </a:bodyPr>
          <a:lstStyle/>
          <a:p>
            <a:pPr marL="0" marR="0" indent="0" algn="l" defTabSz="457200" rtl="0" fontAlgn="auto" latinLnBrk="0" hangingPunct="0">
              <a:lnSpc>
                <a:spcPct val="100000"/>
              </a:lnSpc>
              <a:spcBef>
                <a:spcPts val="0"/>
              </a:spcBef>
              <a:spcAft>
                <a:spcPts val="0"/>
              </a:spcAft>
              <a:buClrTx/>
              <a:buSzTx/>
              <a:buFontTx/>
              <a:buNone/>
              <a:tabLst/>
            </a:pPr>
            <a:r>
              <a:rPr kumimoji="0" lang="en-US" sz="1400" b="0" i="0" u="none" strike="noStrike" cap="none" spc="0" normalizeH="0" baseline="0" dirty="0">
                <a:ln>
                  <a:noFill/>
                </a:ln>
                <a:solidFill>
                  <a:srgbClr val="000000"/>
                </a:solidFill>
                <a:effectLst/>
                <a:uFillTx/>
                <a:latin typeface="+mn-lt"/>
                <a:ea typeface="+mn-ea"/>
                <a:cs typeface="+mn-cs"/>
                <a:sym typeface="Calibri"/>
              </a:rPr>
              <a:t>Is this a</a:t>
            </a:r>
            <a:r>
              <a:rPr kumimoji="0" lang="en-US" sz="1400" b="0" i="0" u="none" strike="noStrike" cap="none" spc="0" normalizeH="0" dirty="0">
                <a:ln>
                  <a:noFill/>
                </a:ln>
                <a:solidFill>
                  <a:srgbClr val="000000"/>
                </a:solidFill>
                <a:effectLst/>
                <a:uFillTx/>
                <a:latin typeface="+mn-lt"/>
                <a:ea typeface="+mn-ea"/>
                <a:cs typeface="+mn-cs"/>
                <a:sym typeface="Calibri"/>
              </a:rPr>
              <a:t> good model? </a:t>
            </a:r>
            <a:r>
              <a:rPr kumimoji="0" lang="en-US" sz="1400" b="0" i="0" u="none" strike="noStrike" cap="none" spc="0" normalizeH="0" dirty="0">
                <a:ln>
                  <a:noFill/>
                </a:ln>
                <a:solidFill>
                  <a:srgbClr val="000000"/>
                </a:solidFill>
                <a:effectLst/>
                <a:uFillTx/>
                <a:latin typeface="+mn-lt"/>
                <a:ea typeface="+mn-ea"/>
                <a:cs typeface="+mn-cs"/>
                <a:sym typeface="Wingdings" panose="05000000000000000000" pitchFamily="2" charset="2"/>
              </a:rPr>
              <a:t>. How to improve the model?</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
        <p:nvSpPr>
          <p:cNvPr id="53" name="TextBox 52"/>
          <p:cNvSpPr txBox="1"/>
          <p:nvPr/>
        </p:nvSpPr>
        <p:spPr>
          <a:xfrm>
            <a:off x="217470" y="767091"/>
            <a:ext cx="4128426" cy="5232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r>
              <a:rPr kumimoji="0" lang="en-US" sz="1400" b="0" i="0" u="none" strike="noStrike" cap="none" spc="0" normalizeH="0" baseline="0" dirty="0">
                <a:ln>
                  <a:noFill/>
                </a:ln>
                <a:solidFill>
                  <a:srgbClr val="000000"/>
                </a:solidFill>
                <a:effectLst/>
                <a:uFillTx/>
                <a:latin typeface="+mn-lt"/>
                <a:ea typeface="+mn-ea"/>
                <a:cs typeface="+mn-cs"/>
                <a:sym typeface="Calibri"/>
              </a:rPr>
              <a:t>Output</a:t>
            </a:r>
            <a:r>
              <a:rPr kumimoji="0" lang="en-US" sz="1400" b="0" i="0" u="none" strike="noStrike" cap="none" spc="0" normalizeH="0" dirty="0">
                <a:ln>
                  <a:noFill/>
                </a:ln>
                <a:solidFill>
                  <a:srgbClr val="000000"/>
                </a:solidFill>
                <a:effectLst/>
                <a:uFillTx/>
                <a:latin typeface="+mn-lt"/>
                <a:ea typeface="+mn-ea"/>
                <a:cs typeface="+mn-cs"/>
                <a:sym typeface="Calibri"/>
              </a:rPr>
              <a:t> of neuron D after applying Sigmoid on input of D is </a:t>
            </a:r>
            <a:r>
              <a:rPr lang="en-US" sz="1400" b="1" dirty="0">
                <a:latin typeface="Calibri" panose="020F0502020204030204" pitchFamily="34" charset="0"/>
              </a:rPr>
              <a:t>S(2.122) = 0.893</a:t>
            </a:r>
            <a:r>
              <a:rPr lang="en-US" sz="1400" b="1" dirty="0"/>
              <a:t> </a:t>
            </a:r>
            <a:endParaRPr kumimoji="0" lang="en-US" sz="1400" b="0" i="0" u="none" strike="noStrike" cap="none" spc="0" normalizeH="0" baseline="0" dirty="0">
              <a:ln>
                <a:noFill/>
              </a:ln>
              <a:solidFill>
                <a:srgbClr val="000000"/>
              </a:solidFill>
              <a:effectLst/>
              <a:uFillTx/>
              <a:latin typeface="+mn-lt"/>
              <a:ea typeface="+mn-ea"/>
              <a:cs typeface="+mn-cs"/>
              <a:sym typeface="Calibri"/>
            </a:endParaRPr>
          </a:p>
        </p:txBody>
      </p:sp>
    </p:spTree>
    <p:extLst>
      <p:ext uri="{BB962C8B-B14F-4D97-AF65-F5344CB8AC3E}">
        <p14:creationId xmlns:p14="http://schemas.microsoft.com/office/powerpoint/2010/main" val="3746114924"/>
      </p:ext>
    </p:extLst>
  </p:cSld>
  <p:clrMapOvr>
    <a:masterClrMapping/>
  </p:clrMapOvr>
</p:sld>
</file>

<file path=ppt/theme/theme1.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1199DD"/>
        </a:solidFill>
        <a:ln w="25400" cap="flat">
          <a:noFill/>
          <a:prstDash val="solid"/>
          <a:round/>
        </a:ln>
        <a:effectLst/>
        <a:sp3d/>
      </a:spPr>
      <a:bodyPr rot="0" spcFirstLastPara="1" vertOverflow="overflow" horzOverflow="overflow" vert="horz" wrap="square" lIns="45719" tIns="45719" rIns="45719" bIns="45719" numCol="1" spcCol="38100" rtlCol="0" anchor="ctr">
        <a:no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2" id="{FBF808B8-9FAF-2047-A5FF-545E8511AF46}" vid="{472F4C9E-5029-F242-A1C3-A85FCC5E45DE}"/>
    </a:ext>
  </a:extLst>
</a:theme>
</file>

<file path=ppt/theme/theme3.xml><?xml version="1.0" encoding="utf-8"?>
<a:theme xmlns:a="http://schemas.openxmlformats.org/drawingml/2006/main" name="Infosys Template 1">
  <a:themeElements>
    <a:clrScheme name="Infosys Template 1">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Infosys Template 1">
      <a:majorFont>
        <a:latin typeface="Helvetica"/>
        <a:ea typeface="Helvetica"/>
        <a:cs typeface="Helvetica"/>
      </a:majorFont>
      <a:minorFont>
        <a:latin typeface="Calibri"/>
        <a:ea typeface="Calibri"/>
        <a:cs typeface="Calibri"/>
      </a:minorFont>
    </a:fontScheme>
    <a:fmtScheme name="Infosys Template 1">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4572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698430</TotalTime>
  <Words>2209</Words>
  <Application>Microsoft Office PowerPoint</Application>
  <PresentationFormat>On-screen Show (16:9)</PresentationFormat>
  <Paragraphs>259</Paragraphs>
  <Slides>30</Slides>
  <Notes>0</Notes>
  <HiddenSlides>0</HiddenSlides>
  <MMClips>0</MMClips>
  <ScaleCrop>false</ScaleCrop>
  <HeadingPairs>
    <vt:vector size="6" baseType="variant">
      <vt:variant>
        <vt:lpstr>Fonts Used</vt:lpstr>
      </vt:variant>
      <vt:variant>
        <vt:i4>5</vt:i4>
      </vt:variant>
      <vt:variant>
        <vt:lpstr>Theme</vt:lpstr>
      </vt:variant>
      <vt:variant>
        <vt:i4>2</vt:i4>
      </vt:variant>
      <vt:variant>
        <vt:lpstr>Slide Titles</vt:lpstr>
      </vt:variant>
      <vt:variant>
        <vt:i4>30</vt:i4>
      </vt:variant>
    </vt:vector>
  </HeadingPairs>
  <TitlesOfParts>
    <vt:vector size="37" baseType="lpstr">
      <vt:lpstr>Arial</vt:lpstr>
      <vt:lpstr>Calibri</vt:lpstr>
      <vt:lpstr>Calibri Light</vt:lpstr>
      <vt:lpstr>Franklin Gothic Book</vt:lpstr>
      <vt:lpstr>Wingdings</vt:lpstr>
      <vt:lpstr>Infosys Template 1</vt:lpstr>
      <vt:lpstr>3_Office Theme</vt:lpstr>
      <vt:lpstr>Session 2 – Artificial Neural Networks  </vt:lpstr>
      <vt:lpstr>Agenda</vt:lpstr>
      <vt:lpstr>What is an Artificial Neural Network?</vt:lpstr>
      <vt:lpstr>Biological Neurons</vt:lpstr>
      <vt:lpstr>How does ANN work?</vt:lpstr>
      <vt:lpstr>Activation functions</vt:lpstr>
      <vt:lpstr>XOR Gate using ANN – Forward Propagation</vt:lpstr>
      <vt:lpstr>XOR Gate using ANN – Forward Propagation</vt:lpstr>
      <vt:lpstr>XOR Gate using ANN – Forward Propagation</vt:lpstr>
      <vt:lpstr>XOR Gate using ANN – Back Propagation</vt:lpstr>
      <vt:lpstr>XOR Gate using ANN – Back Propagation</vt:lpstr>
      <vt:lpstr>Loss</vt:lpstr>
      <vt:lpstr>Loss functions in ANN:</vt:lpstr>
      <vt:lpstr>Gradient Descent:</vt:lpstr>
      <vt:lpstr>Gradient Descent – How it works:</vt:lpstr>
      <vt:lpstr>Gradient Descent – How it works:</vt:lpstr>
      <vt:lpstr>Stochastic Gradient Descent:</vt:lpstr>
      <vt:lpstr>Mini Batch Gradient Descent:</vt:lpstr>
      <vt:lpstr>Sample ANN-Demo</vt:lpstr>
      <vt:lpstr>Sample ANN-Demo</vt:lpstr>
      <vt:lpstr>Sample ANN-Demo</vt:lpstr>
      <vt:lpstr>Sample ANN-Demo</vt:lpstr>
      <vt:lpstr>Sample ANN-Demo</vt:lpstr>
      <vt:lpstr>Sample ANN-Demo</vt:lpstr>
      <vt:lpstr>Sample ANN-Demo</vt:lpstr>
      <vt:lpstr>Sample ANN-Demo</vt:lpstr>
      <vt:lpstr>Sample ANN-Demo</vt:lpstr>
      <vt:lpstr>Sample ANN-Demo</vt:lpstr>
      <vt:lpstr>Sample ANN-Demo</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Rahul S.</dc:creator>
  <cp:lastModifiedBy>Loyola Stalin Soosai</cp:lastModifiedBy>
  <cp:revision>745</cp:revision>
  <dcterms:modified xsi:type="dcterms:W3CDTF">2020-12-16T09:29:27Z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NXPowerLiteLastOptimized">
    <vt:lpwstr>1813203</vt:lpwstr>
  </property>
  <property fmtid="{D5CDD505-2E9C-101B-9397-08002B2CF9AE}" pid="3" name="NXPowerLiteSettings">
    <vt:lpwstr>E7000400038000</vt:lpwstr>
  </property>
  <property fmtid="{D5CDD505-2E9C-101B-9397-08002B2CF9AE}" pid="4" name="NXPowerLiteVersion">
    <vt:lpwstr>D6.1.0</vt:lpwstr>
  </property>
  <property fmtid="{D5CDD505-2E9C-101B-9397-08002B2CF9AE}" pid="5" name="MSIP_Label_be4b3411-284d-4d31-bd4f-bc13ef7f1fd6_Enabled">
    <vt:lpwstr>True</vt:lpwstr>
  </property>
  <property fmtid="{D5CDD505-2E9C-101B-9397-08002B2CF9AE}" pid="6" name="MSIP_Label_be4b3411-284d-4d31-bd4f-bc13ef7f1fd6_SiteId">
    <vt:lpwstr>63ce7d59-2f3e-42cd-a8cc-be764cff5eb6</vt:lpwstr>
  </property>
  <property fmtid="{D5CDD505-2E9C-101B-9397-08002B2CF9AE}" pid="7" name="MSIP_Label_be4b3411-284d-4d31-bd4f-bc13ef7f1fd6_Owner">
    <vt:lpwstr>Diana_P@ad.infosys.com</vt:lpwstr>
  </property>
  <property fmtid="{D5CDD505-2E9C-101B-9397-08002B2CF9AE}" pid="8" name="MSIP_Label_be4b3411-284d-4d31-bd4f-bc13ef7f1fd6_SetDate">
    <vt:lpwstr>2018-10-09T05:45:32.0558790Z</vt:lpwstr>
  </property>
  <property fmtid="{D5CDD505-2E9C-101B-9397-08002B2CF9AE}" pid="9" name="MSIP_Label_be4b3411-284d-4d31-bd4f-bc13ef7f1fd6_Name">
    <vt:lpwstr>Internal</vt:lpwstr>
  </property>
  <property fmtid="{D5CDD505-2E9C-101B-9397-08002B2CF9AE}" pid="10" name="MSIP_Label_be4b3411-284d-4d31-bd4f-bc13ef7f1fd6_Application">
    <vt:lpwstr>Microsoft Azure Information Protection</vt:lpwstr>
  </property>
  <property fmtid="{D5CDD505-2E9C-101B-9397-08002B2CF9AE}" pid="11" name="MSIP_Label_be4b3411-284d-4d31-bd4f-bc13ef7f1fd6_Extended_MSFT_Method">
    <vt:lpwstr>Automatic</vt:lpwstr>
  </property>
  <property fmtid="{D5CDD505-2E9C-101B-9397-08002B2CF9AE}" pid="12" name="MSIP_Label_a0819fa7-4367-4500-ba88-dd630d977609_Enabled">
    <vt:lpwstr>True</vt:lpwstr>
  </property>
  <property fmtid="{D5CDD505-2E9C-101B-9397-08002B2CF9AE}" pid="13" name="MSIP_Label_a0819fa7-4367-4500-ba88-dd630d977609_SiteId">
    <vt:lpwstr>63ce7d59-2f3e-42cd-a8cc-be764cff5eb6</vt:lpwstr>
  </property>
  <property fmtid="{D5CDD505-2E9C-101B-9397-08002B2CF9AE}" pid="14" name="MSIP_Label_a0819fa7-4367-4500-ba88-dd630d977609_Owner">
    <vt:lpwstr>Diana_P@ad.infosys.com</vt:lpwstr>
  </property>
  <property fmtid="{D5CDD505-2E9C-101B-9397-08002B2CF9AE}" pid="15" name="MSIP_Label_a0819fa7-4367-4500-ba88-dd630d977609_SetDate">
    <vt:lpwstr>2018-10-09T05:45:32.0558790Z</vt:lpwstr>
  </property>
  <property fmtid="{D5CDD505-2E9C-101B-9397-08002B2CF9AE}" pid="16" name="MSIP_Label_a0819fa7-4367-4500-ba88-dd630d977609_Name">
    <vt:lpwstr>Companywide usage</vt:lpwstr>
  </property>
  <property fmtid="{D5CDD505-2E9C-101B-9397-08002B2CF9AE}" pid="17" name="MSIP_Label_a0819fa7-4367-4500-ba88-dd630d977609_Application">
    <vt:lpwstr>Microsoft Azure Information Protection</vt:lpwstr>
  </property>
  <property fmtid="{D5CDD505-2E9C-101B-9397-08002B2CF9AE}" pid="18" name="MSIP_Label_a0819fa7-4367-4500-ba88-dd630d977609_Parent">
    <vt:lpwstr>be4b3411-284d-4d31-bd4f-bc13ef7f1fd6</vt:lpwstr>
  </property>
  <property fmtid="{D5CDD505-2E9C-101B-9397-08002B2CF9AE}" pid="19" name="MSIP_Label_a0819fa7-4367-4500-ba88-dd630d977609_Extended_MSFT_Method">
    <vt:lpwstr>Automatic</vt:lpwstr>
  </property>
  <property fmtid="{D5CDD505-2E9C-101B-9397-08002B2CF9AE}" pid="20" name="Sensitivity">
    <vt:lpwstr>Internal Companywide usage</vt:lpwstr>
  </property>
</Properties>
</file>